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1f1f213bd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1f1f213bd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039a3cf85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039a3cf85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039a3cf85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6039a3cf85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84f22d7b42_1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84f22d7b42_1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84f22d7b42_1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84f22d7b42_1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4f22d7b4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4f22d7b4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77ceaa48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77ceaa48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77ceaa48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77ceaa48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7ceaa480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7ceaa480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4f22d7b42_1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84f22d7b42_1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4f22d889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4f22d889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4f22d7b42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4f22d7b4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4f22d7b42_1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84f22d7b42_1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4f22d7b42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4f22d7b42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6039a3cf85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6039a3cf85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1f1f213bd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61f1f213bd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77858ef2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77858ef2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77858ef2a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77858ef2a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7858ef2a9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7858ef2a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77858ef2a9_1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77858ef2a9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77858ef2a9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77858ef2a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018115d82_1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018115d82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77858ef2a9_1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77858ef2a9_1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7858ef2a9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7858ef2a9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7858ef2a9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7858ef2a9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6039a3cf85_1_14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6039a3cf85_1_14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018115d82_1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018115d82_1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4f22d7b42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4f22d7b42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039a3cf85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039a3cf85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4f22d7b4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4f22d7b4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4f22d7b4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84f22d7b4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4f22d7b42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84f22d7b42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 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S">
  <p:cSld name="BLANK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1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60" name="Google Shape;160;p11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1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1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1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1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11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1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1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1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1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1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1"/>
          <p:cNvSpPr txBox="1"/>
          <p:nvPr>
            <p:ph hasCustomPrompt="1" type="title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/>
          <p:nvPr>
            <p:ph hasCustomPrompt="1" idx="2" type="title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/>
          <p:nvPr>
            <p:ph hasCustomPrompt="1" idx="3" type="title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BIG_NUMBER_1_1_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77" name="Google Shape;177;p1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12"/>
          <p:cNvSpPr txBox="1"/>
          <p:nvPr>
            <p:ph type="ctrTitle"/>
          </p:nvPr>
        </p:nvSpPr>
        <p:spPr>
          <a:xfrm>
            <a:off x="3312600" y="1202650"/>
            <a:ext cx="25188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BLANK_3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92" name="Google Shape;192;p1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1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Google Shape;204;p13"/>
          <p:cNvSpPr txBox="1"/>
          <p:nvPr>
            <p:ph idx="1" type="subTitle"/>
          </p:nvPr>
        </p:nvSpPr>
        <p:spPr>
          <a:xfrm>
            <a:off x="6227800" y="1951050"/>
            <a:ext cx="1896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13"/>
          <p:cNvSpPr txBox="1"/>
          <p:nvPr>
            <p:ph type="ctrTitle"/>
          </p:nvPr>
        </p:nvSpPr>
        <p:spPr>
          <a:xfrm>
            <a:off x="6227800" y="1459825"/>
            <a:ext cx="29736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06" name="Google Shape;206;p13"/>
          <p:cNvSpPr txBox="1"/>
          <p:nvPr>
            <p:ph idx="2" type="subTitle"/>
          </p:nvPr>
        </p:nvSpPr>
        <p:spPr>
          <a:xfrm>
            <a:off x="6227800" y="2969450"/>
            <a:ext cx="1896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13"/>
          <p:cNvSpPr txBox="1"/>
          <p:nvPr>
            <p:ph idx="3" type="ctrTitle"/>
          </p:nvPr>
        </p:nvSpPr>
        <p:spPr>
          <a:xfrm>
            <a:off x="6227800" y="2478225"/>
            <a:ext cx="29736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4" type="subTitle"/>
          </p:nvPr>
        </p:nvSpPr>
        <p:spPr>
          <a:xfrm>
            <a:off x="6227800" y="3987850"/>
            <a:ext cx="1896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13"/>
          <p:cNvSpPr txBox="1"/>
          <p:nvPr>
            <p:ph idx="5" type="ctrTitle"/>
          </p:nvPr>
        </p:nvSpPr>
        <p:spPr>
          <a:xfrm>
            <a:off x="6227800" y="3496625"/>
            <a:ext cx="29736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6"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">
  <p:cSld name="BLANK_2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5" name="Google Shape;225;p14"/>
          <p:cNvSpPr txBox="1"/>
          <p:nvPr>
            <p:ph idx="1" type="subTitle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14"/>
          <p:cNvSpPr txBox="1"/>
          <p:nvPr>
            <p:ph idx="2" type="subTitle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14"/>
          <p:cNvSpPr txBox="1"/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8" name="Google Shape;228;p14"/>
          <p:cNvSpPr txBox="1"/>
          <p:nvPr>
            <p:ph idx="3" type="ctrTitle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BIG_NUMBER_1_1_2_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15"/>
          <p:cNvSpPr txBox="1"/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">
  <p:cSld name="BLANK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46" name="Google Shape;246;p1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1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1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1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1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1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1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8" name="Google Shape;258;p16"/>
          <p:cNvSpPr txBox="1"/>
          <p:nvPr>
            <p:ph idx="1" type="subTitle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16"/>
          <p:cNvSpPr txBox="1"/>
          <p:nvPr>
            <p:ph idx="2" type="subTitle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16"/>
          <p:cNvSpPr txBox="1"/>
          <p:nvPr>
            <p:ph idx="3" type="subTitle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16"/>
          <p:cNvSpPr txBox="1"/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2" name="Google Shape;262;p16"/>
          <p:cNvSpPr txBox="1"/>
          <p:nvPr>
            <p:ph idx="4" type="ctrTitle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3" name="Google Shape;263;p16"/>
          <p:cNvSpPr txBox="1"/>
          <p:nvPr>
            <p:ph idx="5" type="ctrTitle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4" name="Google Shape;264;p16"/>
          <p:cNvSpPr txBox="1"/>
          <p:nvPr>
            <p:ph idx="6" type="subTitle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16"/>
          <p:cNvSpPr txBox="1"/>
          <p:nvPr>
            <p:ph idx="7" type="subTitle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16"/>
          <p:cNvSpPr txBox="1"/>
          <p:nvPr>
            <p:ph idx="8" type="subTitle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16"/>
          <p:cNvSpPr txBox="1"/>
          <p:nvPr>
            <p:ph idx="9" type="ctrTitle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8" name="Google Shape;268;p16"/>
          <p:cNvSpPr txBox="1"/>
          <p:nvPr>
            <p:ph idx="13" type="ctrTitle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9" name="Google Shape;269;p16"/>
          <p:cNvSpPr txBox="1"/>
          <p:nvPr>
            <p:ph idx="14" type="ctrTitle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70" name="Google Shape;270;p16"/>
          <p:cNvSpPr txBox="1"/>
          <p:nvPr>
            <p:ph idx="15"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&amp; CREDITS">
  <p:cSld name="BIG_NUMBER_1_1_3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73" name="Google Shape;273;p1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1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1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1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1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1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1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5" name="Google Shape;285;p17"/>
          <p:cNvSpPr txBox="1"/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86" name="Google Shape;286;p17"/>
          <p:cNvSpPr txBox="1"/>
          <p:nvPr>
            <p:ph idx="1" type="subTitle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17"/>
          <p:cNvSpPr txBox="1"/>
          <p:nvPr/>
        </p:nvSpPr>
        <p:spPr>
          <a:xfrm>
            <a:off x="939525" y="3533100"/>
            <a:ext cx="31035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/>
              </a:rPr>
              <a:t>Slidesgo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Flatico</a:t>
            </a:r>
            <a:r>
              <a:rPr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n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/>
              </a:rPr>
              <a:t>Freepik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BIG_NUMBER_1_1_2_2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8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90" name="Google Shape;290;p18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18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18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18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18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18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18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8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18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18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18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18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2" name="Google Shape;302;p18"/>
          <p:cNvSpPr txBox="1"/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" type="body"/>
          </p:nvPr>
        </p:nvSpPr>
        <p:spPr>
          <a:xfrm>
            <a:off x="1109663" y="1543050"/>
            <a:ext cx="33147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2" type="body"/>
          </p:nvPr>
        </p:nvSpPr>
        <p:spPr>
          <a:xfrm>
            <a:off x="4719638" y="1543050"/>
            <a:ext cx="33147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1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1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1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1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1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1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1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1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1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1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BIG_NUMBER_1_1_4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" name="Google Shape;38;p3"/>
          <p:cNvSpPr txBox="1"/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939525" y="1476375"/>
            <a:ext cx="60639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IG_NUMBER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" name="Google Shape;54;p4"/>
          <p:cNvSpPr txBox="1"/>
          <p:nvPr>
            <p:ph hasCustomPrompt="1" type="title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/>
          <p:nvPr>
            <p:ph hasCustomPrompt="1" idx="2" type="title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/>
          <p:nvPr>
            <p:ph hasCustomPrompt="1" idx="3" type="title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/>
          <p:nvPr>
            <p:ph hasCustomPrompt="1" idx="4" type="title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/>
          <p:nvPr>
            <p:ph idx="5" type="ctrTitle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" type="subTitle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4"/>
          <p:cNvSpPr txBox="1"/>
          <p:nvPr>
            <p:ph idx="6" type="subTitle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4"/>
          <p:cNvSpPr txBox="1"/>
          <p:nvPr>
            <p:ph idx="7" type="subTitle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4"/>
          <p:cNvSpPr txBox="1"/>
          <p:nvPr>
            <p:ph idx="8" type="subTitle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4"/>
          <p:cNvSpPr txBox="1"/>
          <p:nvPr>
            <p:ph idx="9" type="subTitle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BIG_NUMBER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IG_NUMBER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6"/>
          <p:cNvSpPr txBox="1"/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1" type="subTitle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BIG_NUMBER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0" name="Google Shape;110;p7"/>
          <p:cNvSpPr txBox="1"/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BIG_NUMBER_1_1_2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16" name="Google Shape;116;p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1141438" y="326350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9"/>
          <p:cNvSpPr txBox="1"/>
          <p:nvPr>
            <p:ph idx="2" type="subTitle"/>
          </p:nvPr>
        </p:nvSpPr>
        <p:spPr>
          <a:xfrm>
            <a:off x="2930463" y="326350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3" type="subTitle"/>
          </p:nvPr>
        </p:nvSpPr>
        <p:spPr>
          <a:xfrm>
            <a:off x="6508563" y="326350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4" type="subTitle"/>
          </p:nvPr>
        </p:nvSpPr>
        <p:spPr>
          <a:xfrm>
            <a:off x="4719513" y="3263500"/>
            <a:ext cx="14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type="ctrTitle"/>
          </p:nvPr>
        </p:nvSpPr>
        <p:spPr>
          <a:xfrm>
            <a:off x="1141450" y="256472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idx="5" type="ctrTitle"/>
          </p:nvPr>
        </p:nvSpPr>
        <p:spPr>
          <a:xfrm>
            <a:off x="2930475" y="256472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34" name="Google Shape;134;p9"/>
          <p:cNvSpPr txBox="1"/>
          <p:nvPr>
            <p:ph idx="6" type="ctrTitle"/>
          </p:nvPr>
        </p:nvSpPr>
        <p:spPr>
          <a:xfrm>
            <a:off x="4719525" y="256472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35" name="Google Shape;135;p9"/>
          <p:cNvSpPr txBox="1"/>
          <p:nvPr>
            <p:ph idx="7" type="ctrTitle"/>
          </p:nvPr>
        </p:nvSpPr>
        <p:spPr>
          <a:xfrm>
            <a:off x="6508575" y="256472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36" name="Google Shape;136;p9"/>
          <p:cNvSpPr txBox="1"/>
          <p:nvPr>
            <p:ph idx="8"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BLANK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0"/>
          <p:cNvSpPr txBox="1"/>
          <p:nvPr>
            <p:ph idx="1" type="subTitle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10"/>
          <p:cNvSpPr txBox="1"/>
          <p:nvPr>
            <p:ph idx="2" type="subTitle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10"/>
          <p:cNvSpPr txBox="1"/>
          <p:nvPr>
            <p:ph idx="3" type="subTitle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10"/>
          <p:cNvSpPr txBox="1"/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4" type="ctrTitle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5" type="ctrTitle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57" name="Google Shape;157;p10"/>
          <p:cNvSpPr txBox="1"/>
          <p:nvPr>
            <p:ph idx="6"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0.jp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5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s://quickdraw.withgoogle.com/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type="ctrTitle"/>
          </p:nvPr>
        </p:nvSpPr>
        <p:spPr>
          <a:xfrm>
            <a:off x="311700" y="1905000"/>
            <a:ext cx="8520600" cy="14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818E"/>
                </a:solidFill>
              </a:rPr>
              <a:t>SKETCHIFY</a:t>
            </a:r>
            <a:endParaRPr>
              <a:solidFill>
                <a:srgbClr val="45818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2100"/>
              <a:t>A detail Consistent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image to doodle Convertor using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Deep Generative NEtworks </a:t>
            </a:r>
            <a:endParaRPr sz="2100"/>
          </a:p>
        </p:txBody>
      </p:sp>
      <p:sp>
        <p:nvSpPr>
          <p:cNvPr id="325" name="Google Shape;325;p21"/>
          <p:cNvSpPr txBox="1"/>
          <p:nvPr>
            <p:ph idx="1" type="subTitle"/>
          </p:nvPr>
        </p:nvSpPr>
        <p:spPr>
          <a:xfrm>
            <a:off x="311700" y="3271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By- Group 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Prashant Ramnani 		Satyam Porwal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Kousshik Raj			Robin Babu</a:t>
            </a:r>
            <a:endParaRPr b="1" sz="1300"/>
          </a:p>
        </p:txBody>
      </p:sp>
      <p:grpSp>
        <p:nvGrpSpPr>
          <p:cNvPr id="326" name="Google Shape;326;p21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27" name="Google Shape;327;p21"/>
            <p:cNvSpPr/>
            <p:nvPr/>
          </p:nvSpPr>
          <p:spPr>
            <a:xfrm>
              <a:off x="36336" y="2283499"/>
              <a:ext cx="627897" cy="471965"/>
            </a:xfrm>
            <a:custGeom>
              <a:rect b="b" l="l" r="r" t="t"/>
              <a:pathLst>
                <a:path extrusionOk="0" h="14262" w="18974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-75881" y="2283664"/>
              <a:ext cx="772313" cy="497744"/>
            </a:xfrm>
            <a:custGeom>
              <a:rect b="b" l="l" r="r" t="t"/>
              <a:pathLst>
                <a:path extrusionOk="0" h="15041" w="23338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21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0" name="Google Shape;330;p21"/>
            <p:cNvSpPr/>
            <p:nvPr/>
          </p:nvSpPr>
          <p:spPr>
            <a:xfrm>
              <a:off x="5379886" y="136118"/>
              <a:ext cx="286978" cy="165098"/>
            </a:xfrm>
            <a:custGeom>
              <a:rect b="b" l="l" r="r" t="t"/>
              <a:pathLst>
                <a:path extrusionOk="0" h="4989" w="8672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350141" y="100301"/>
              <a:ext cx="420904" cy="498241"/>
            </a:xfrm>
            <a:custGeom>
              <a:rect b="b" l="l" r="r" t="t"/>
              <a:pathLst>
                <a:path extrusionOk="0" h="15056" w="12719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1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3" name="Google Shape;333;p21"/>
            <p:cNvSpPr/>
            <p:nvPr/>
          </p:nvSpPr>
          <p:spPr>
            <a:xfrm>
              <a:off x="7310663" y="1269842"/>
              <a:ext cx="643583" cy="541095"/>
            </a:xfrm>
            <a:custGeom>
              <a:rect b="b" l="l" r="r" t="t"/>
              <a:pathLst>
                <a:path extrusionOk="0" h="16351" w="19448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7305997" y="1358960"/>
              <a:ext cx="373581" cy="455948"/>
            </a:xfrm>
            <a:custGeom>
              <a:rect b="b" l="l" r="r" t="t"/>
              <a:pathLst>
                <a:path extrusionOk="0" h="13778" w="11289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7675144" y="1298997"/>
              <a:ext cx="242403" cy="384568"/>
            </a:xfrm>
            <a:custGeom>
              <a:rect b="b" l="l" r="r" t="t"/>
              <a:pathLst>
                <a:path extrusionOk="0" h="11621" w="7325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7281641" y="1136546"/>
              <a:ext cx="892968" cy="986057"/>
            </a:xfrm>
            <a:custGeom>
              <a:rect b="b" l="l" r="r" t="t"/>
              <a:pathLst>
                <a:path extrusionOk="0" h="29797" w="26984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38" name="Google Shape;338;p21"/>
            <p:cNvSpPr/>
            <p:nvPr/>
          </p:nvSpPr>
          <p:spPr>
            <a:xfrm>
              <a:off x="8084663" y="3138245"/>
              <a:ext cx="1026629" cy="1056842"/>
            </a:xfrm>
            <a:custGeom>
              <a:rect b="b" l="l" r="r" t="t"/>
              <a:pathLst>
                <a:path extrusionOk="0" h="31936" w="31023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8533166" y="3299372"/>
              <a:ext cx="302929" cy="174232"/>
            </a:xfrm>
            <a:custGeom>
              <a:rect b="b" l="l" r="r" t="t"/>
              <a:pathLst>
                <a:path extrusionOk="0" h="5265" w="9154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8481443" y="3415692"/>
              <a:ext cx="443539" cy="302796"/>
            </a:xfrm>
            <a:custGeom>
              <a:rect b="b" l="l" r="r" t="t"/>
              <a:pathLst>
                <a:path extrusionOk="0" h="9150" w="13403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8416515" y="3524964"/>
              <a:ext cx="456577" cy="285423"/>
            </a:xfrm>
            <a:custGeom>
              <a:rect b="b" l="l" r="r" t="t"/>
              <a:pathLst>
                <a:path extrusionOk="0" h="8625" w="13797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8364659" y="3646678"/>
              <a:ext cx="443539" cy="268612"/>
            </a:xfrm>
            <a:custGeom>
              <a:rect b="b" l="l" r="r" t="t"/>
              <a:pathLst>
                <a:path extrusionOk="0" h="8117" w="13403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8307773" y="3769087"/>
              <a:ext cx="428051" cy="257559"/>
            </a:xfrm>
            <a:custGeom>
              <a:rect b="b" l="l" r="r" t="t"/>
              <a:pathLst>
                <a:path extrusionOk="0" h="7783" w="12935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1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5" name="Google Shape;345;p21"/>
            <p:cNvSpPr/>
            <p:nvPr/>
          </p:nvSpPr>
          <p:spPr>
            <a:xfrm>
              <a:off x="2276433" y="1802367"/>
              <a:ext cx="230886" cy="126347"/>
            </a:xfrm>
            <a:custGeom>
              <a:rect b="b" l="l" r="r" t="t"/>
              <a:pathLst>
                <a:path extrusionOk="0" h="3818" w="6977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1960499" y="1705670"/>
              <a:ext cx="614064" cy="960311"/>
            </a:xfrm>
            <a:custGeom>
              <a:rect b="b" l="l" r="r" t="t"/>
              <a:pathLst>
                <a:path extrusionOk="0" h="29019" w="18556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2040749" y="2214401"/>
              <a:ext cx="274932" cy="375269"/>
            </a:xfrm>
            <a:custGeom>
              <a:rect b="b" l="l" r="r" t="t"/>
              <a:pathLst>
                <a:path extrusionOk="0" h="11340" w="8308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2175965" y="2156390"/>
              <a:ext cx="75252" cy="67840"/>
            </a:xfrm>
            <a:custGeom>
              <a:rect b="b" l="l" r="r" t="t"/>
              <a:pathLst>
                <a:path extrusionOk="0" h="2050" w="2274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2269285" y="2051322"/>
              <a:ext cx="103977" cy="101064"/>
            </a:xfrm>
            <a:custGeom>
              <a:rect b="b" l="l" r="r" t="t"/>
              <a:pathLst>
                <a:path extrusionOk="0" h="3054" w="3142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330209" y="1578331"/>
              <a:ext cx="118570" cy="102487"/>
            </a:xfrm>
            <a:custGeom>
              <a:rect b="b" l="l" r="r" t="t"/>
              <a:pathLst>
                <a:path extrusionOk="0" h="3097" w="3583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2512912" y="1511252"/>
              <a:ext cx="137896" cy="132072"/>
            </a:xfrm>
            <a:custGeom>
              <a:rect b="b" l="l" r="r" t="t"/>
              <a:pathLst>
                <a:path extrusionOk="0" h="3991" w="4167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21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3" name="Google Shape;353;p21"/>
            <p:cNvSpPr/>
            <p:nvPr/>
          </p:nvSpPr>
          <p:spPr>
            <a:xfrm>
              <a:off x="864310" y="336336"/>
              <a:ext cx="515085" cy="529745"/>
            </a:xfrm>
            <a:custGeom>
              <a:rect b="b" l="l" r="r" t="t"/>
              <a:pathLst>
                <a:path extrusionOk="0" h="16008" w="15565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34290" y="251983"/>
              <a:ext cx="800177" cy="752193"/>
            </a:xfrm>
            <a:custGeom>
              <a:rect b="b" l="l" r="r" t="t"/>
              <a:pathLst>
                <a:path extrusionOk="0" h="22730" w="2418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21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56" name="Google Shape;356;p21"/>
            <p:cNvSpPr/>
            <p:nvPr/>
          </p:nvSpPr>
          <p:spPr>
            <a:xfrm>
              <a:off x="2857571" y="1331063"/>
              <a:ext cx="152954" cy="31471"/>
            </a:xfrm>
            <a:custGeom>
              <a:rect b="b" l="l" r="r" t="t"/>
              <a:pathLst>
                <a:path extrusionOk="0" h="951" w="4622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2896289" y="1302505"/>
              <a:ext cx="106061" cy="10590"/>
            </a:xfrm>
            <a:custGeom>
              <a:rect b="b" l="l" r="r" t="t"/>
              <a:pathLst>
                <a:path extrusionOk="0" h="320" w="3205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59" name="Google Shape;359;p21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rect b="b" l="l" r="r" t="t"/>
                <a:pathLst>
                  <a:path extrusionOk="0" h="16148" w="3223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rect b="b" l="l" r="r" t="t"/>
                <a:pathLst>
                  <a:path extrusionOk="0" h="17087" w="32766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21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3" name="Google Shape;363;p21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rect b="b" l="l" r="r" t="t"/>
                <a:pathLst>
                  <a:path extrusionOk="0" h="2745" w="2141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rect b="b" l="l" r="r" t="t"/>
                <a:pathLst>
                  <a:path extrusionOk="0" h="2848" w="1727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21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66" name="Google Shape;366;p21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67" name="Google Shape;367;p21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rect b="b" l="l" r="r" t="t"/>
                <a:pathLst>
                  <a:path extrusionOk="0" h="10884" w="14019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rect b="b" l="l" r="r" t="t"/>
                <a:pathLst>
                  <a:path extrusionOk="0" h="24394" w="24802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21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0" name="Google Shape;370;p21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rect b="b" l="l" r="r" t="t"/>
                <a:pathLst>
                  <a:path extrusionOk="0" h="2432" w="2451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rect b="b" l="l" r="r" t="t"/>
                <a:pathLst>
                  <a:path extrusionOk="0" h="2267" w="2424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2" name="Google Shape;372;p21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3" name="Google Shape;373;p21"/>
            <p:cNvSpPr/>
            <p:nvPr/>
          </p:nvSpPr>
          <p:spPr>
            <a:xfrm>
              <a:off x="7100592" y="-366483"/>
              <a:ext cx="638917" cy="1022558"/>
            </a:xfrm>
            <a:custGeom>
              <a:rect b="b" l="l" r="r" t="t"/>
              <a:pathLst>
                <a:path extrusionOk="0" h="30900" w="19307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316454" y="-154591"/>
              <a:ext cx="302929" cy="469417"/>
            </a:xfrm>
            <a:custGeom>
              <a:rect b="b" l="l" r="r" t="t"/>
              <a:pathLst>
                <a:path extrusionOk="0" h="14185" w="9154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166347" y="-209426"/>
              <a:ext cx="119332" cy="80183"/>
            </a:xfrm>
            <a:custGeom>
              <a:rect b="b" l="l" r="r" t="t"/>
              <a:pathLst>
                <a:path extrusionOk="0" h="2423" w="3606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7173991" y="-234708"/>
              <a:ext cx="72870" cy="53643"/>
            </a:xfrm>
            <a:custGeom>
              <a:rect b="b" l="l" r="r" t="t"/>
              <a:pathLst>
                <a:path extrusionOk="0" h="1621" w="2202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1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78" name="Google Shape;378;p21"/>
            <p:cNvSpPr/>
            <p:nvPr/>
          </p:nvSpPr>
          <p:spPr>
            <a:xfrm>
              <a:off x="5910718" y="-129342"/>
              <a:ext cx="37097" cy="58342"/>
            </a:xfrm>
            <a:custGeom>
              <a:rect b="b" l="l" r="r" t="t"/>
              <a:pathLst>
                <a:path extrusionOk="0" h="1763" w="1121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74255" y="-131360"/>
              <a:ext cx="42292" cy="85015"/>
            </a:xfrm>
            <a:custGeom>
              <a:rect b="b" l="l" r="r" t="t"/>
              <a:pathLst>
                <a:path extrusionOk="0" h="2569" w="1278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1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1" name="Google Shape;381;p21"/>
            <p:cNvSpPr/>
            <p:nvPr/>
          </p:nvSpPr>
          <p:spPr>
            <a:xfrm>
              <a:off x="3975568" y="-294506"/>
              <a:ext cx="351343" cy="567272"/>
            </a:xfrm>
            <a:custGeom>
              <a:rect b="b" l="l" r="r" t="t"/>
              <a:pathLst>
                <a:path extrusionOk="0" h="17142" w="10617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1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3" name="Google Shape;383;p21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rect b="b" l="l" r="r" t="t"/>
                <a:pathLst>
                  <a:path extrusionOk="0" h="2249" w="2024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rect b="b" l="l" r="r" t="t"/>
                <a:pathLst>
                  <a:path extrusionOk="0" h="1973" w="2216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21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86" name="Google Shape;386;p21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87" name="Google Shape;387;p21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rect b="b" l="l" r="r" t="t"/>
                <a:pathLst>
                  <a:path extrusionOk="0" h="17416" w="16212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rect b="b" l="l" r="r" t="t"/>
                <a:pathLst>
                  <a:path extrusionOk="0" h="5197" w="4599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" name="Google Shape;389;p21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0" name="Google Shape;390;p21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rect b="b" l="l" r="r" t="t"/>
                <a:pathLst>
                  <a:path extrusionOk="0" h="1962" w="2158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rect b="b" l="l" r="r" t="t"/>
                <a:pathLst>
                  <a:path extrusionOk="0" h="1385" w="2357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2" name="Google Shape;392;p21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3" name="Google Shape;393;p21"/>
            <p:cNvSpPr/>
            <p:nvPr/>
          </p:nvSpPr>
          <p:spPr>
            <a:xfrm>
              <a:off x="1588573" y="-164387"/>
              <a:ext cx="730914" cy="425272"/>
            </a:xfrm>
            <a:custGeom>
              <a:rect b="b" l="l" r="r" t="t"/>
              <a:pathLst>
                <a:path extrusionOk="0" h="12851" w="22087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21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rect b="b" l="l" r="r" t="t"/>
                <a:pathLst>
                  <a:path extrusionOk="0" h="1304" w="3209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rect b="b" l="l" r="r" t="t"/>
                <a:pathLst>
                  <a:path extrusionOk="0" h="2458" w="3017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7" name="Google Shape;397;p21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398" name="Google Shape;398;p21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399" name="Google Shape;399;p21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rect b="b" l="l" r="r" t="t"/>
                <a:pathLst>
                  <a:path extrusionOk="0" h="17965" w="25347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rect b="b" l="l" r="r" t="t"/>
                <a:pathLst>
                  <a:path extrusionOk="0" h="9133" w="12822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21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2" name="Google Shape;402;p21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rect b="b" l="l" r="r" t="t"/>
                <a:pathLst>
                  <a:path extrusionOk="0" h="2237" w="1797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rect b="b" l="l" r="r" t="t"/>
                <a:pathLst>
                  <a:path extrusionOk="0" h="1736" w="1671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21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5" name="Google Shape;405;p21"/>
            <p:cNvSpPr/>
            <p:nvPr/>
          </p:nvSpPr>
          <p:spPr>
            <a:xfrm>
              <a:off x="291413" y="-295003"/>
              <a:ext cx="420937" cy="498274"/>
            </a:xfrm>
            <a:custGeom>
              <a:rect b="b" l="l" r="r" t="t"/>
              <a:pathLst>
                <a:path extrusionOk="0" h="15057" w="1272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" name="Google Shape;406;p21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07" name="Google Shape;407;p21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rect b="b" l="l" r="r" t="t"/>
                <a:pathLst>
                  <a:path extrusionOk="0" h="1054" w="4434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rect b="b" l="l" r="r" t="t"/>
                <a:pathLst>
                  <a:path extrusionOk="0" h="813" w="3554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21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0" name="Google Shape;410;p21"/>
            <p:cNvSpPr/>
            <p:nvPr/>
          </p:nvSpPr>
          <p:spPr>
            <a:xfrm>
              <a:off x="1265424" y="1280862"/>
              <a:ext cx="642723" cy="709106"/>
            </a:xfrm>
            <a:custGeom>
              <a:rect b="b" l="l" r="r" t="t"/>
              <a:pathLst>
                <a:path extrusionOk="0" h="21428" w="19422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216414" y="1365116"/>
              <a:ext cx="83195" cy="91600"/>
            </a:xfrm>
            <a:custGeom>
              <a:rect b="b" l="l" r="r" t="t"/>
              <a:pathLst>
                <a:path extrusionOk="0" h="2768" w="2514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214230" y="1326463"/>
              <a:ext cx="63538" cy="48745"/>
            </a:xfrm>
            <a:custGeom>
              <a:rect b="b" l="l" r="r" t="t"/>
              <a:pathLst>
                <a:path extrusionOk="0" h="1473" w="192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1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4" name="Google Shape;414;p21"/>
            <p:cNvSpPr/>
            <p:nvPr/>
          </p:nvSpPr>
          <p:spPr>
            <a:xfrm>
              <a:off x="-182869" y="851983"/>
              <a:ext cx="1277205" cy="1076929"/>
            </a:xfrm>
            <a:custGeom>
              <a:rect b="b" l="l" r="r" t="t"/>
              <a:pathLst>
                <a:path extrusionOk="0" h="32543" w="38595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21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16" name="Google Shape;416;p21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rect b="b" l="l" r="r" t="t"/>
                <a:pathLst>
                  <a:path extrusionOk="0" h="1538" w="2202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rect b="b" l="l" r="r" t="t"/>
                <a:pathLst>
                  <a:path extrusionOk="0" h="1660" w="1742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21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19" name="Google Shape;419;p21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rect b="b" l="l" r="r" t="t"/>
                <a:pathLst>
                  <a:path extrusionOk="0" h="1720" w="2486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rect b="b" l="l" r="r" t="t"/>
                <a:pathLst>
                  <a:path extrusionOk="0" h="1565" w="190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1" name="Google Shape;421;p21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2" name="Google Shape;422;p21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3" name="Google Shape;423;p21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rect b="b" l="l" r="r" t="t"/>
                <a:pathLst>
                  <a:path extrusionOk="0" h="18285" w="10412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rect b="b" l="l" r="r" t="t"/>
                <a:pathLst>
                  <a:path extrusionOk="0" h="3496" w="3625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rect b="b" l="l" r="r" t="t"/>
                <a:pathLst>
                  <a:path extrusionOk="0" h="2638" w="3022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1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rect b="b" l="l" r="r" t="t"/>
                <a:pathLst>
                  <a:path extrusionOk="0" h="2445" w="723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rect b="b" l="l" r="r" t="t"/>
                <a:pathLst>
                  <a:path extrusionOk="0" h="2280" w="979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9" name="Google Shape;429;p21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0" name="Google Shape;430;p21"/>
            <p:cNvSpPr/>
            <p:nvPr/>
          </p:nvSpPr>
          <p:spPr>
            <a:xfrm>
              <a:off x="2679235" y="2917121"/>
              <a:ext cx="31339" cy="113838"/>
            </a:xfrm>
            <a:custGeom>
              <a:rect b="b" l="l" r="r" t="t"/>
              <a:pathLst>
                <a:path extrusionOk="0" h="3440" w="947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647665" y="2892963"/>
              <a:ext cx="22668" cy="82698"/>
            </a:xfrm>
            <a:custGeom>
              <a:rect b="b" l="l" r="r" t="t"/>
              <a:pathLst>
                <a:path extrusionOk="0" h="2499" w="685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21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3" name="Google Shape;433;p21"/>
            <p:cNvSpPr/>
            <p:nvPr/>
          </p:nvSpPr>
          <p:spPr>
            <a:xfrm>
              <a:off x="2248437" y="2591126"/>
              <a:ext cx="85312" cy="99377"/>
            </a:xfrm>
            <a:custGeom>
              <a:rect b="b" l="l" r="r" t="t"/>
              <a:pathLst>
                <a:path extrusionOk="0" h="3003" w="2578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320380" y="2614622"/>
              <a:ext cx="62810" cy="58673"/>
            </a:xfrm>
            <a:custGeom>
              <a:rect b="b" l="l" r="r" t="t"/>
              <a:pathLst>
                <a:path extrusionOk="0" h="1773" w="1898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21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36" name="Google Shape;436;p21"/>
            <p:cNvSpPr/>
            <p:nvPr/>
          </p:nvSpPr>
          <p:spPr>
            <a:xfrm>
              <a:off x="319707" y="3143540"/>
              <a:ext cx="638983" cy="1022558"/>
            </a:xfrm>
            <a:custGeom>
              <a:rect b="b" l="l" r="r" t="t"/>
              <a:pathLst>
                <a:path extrusionOk="0" h="30900" w="19309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535602" y="3355431"/>
              <a:ext cx="302896" cy="469417"/>
            </a:xfrm>
            <a:custGeom>
              <a:rect b="b" l="l" r="r" t="t"/>
              <a:pathLst>
                <a:path extrusionOk="0" h="14185" w="9153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692262" y="4059275"/>
              <a:ext cx="96332" cy="96630"/>
            </a:xfrm>
            <a:custGeom>
              <a:rect b="b" l="l" r="r" t="t"/>
              <a:pathLst>
                <a:path extrusionOk="0" h="2920" w="2911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92560" y="4142106"/>
              <a:ext cx="89482" cy="56092"/>
            </a:xfrm>
            <a:custGeom>
              <a:rect b="b" l="l" r="r" t="t"/>
              <a:pathLst>
                <a:path extrusionOk="0" h="1695" w="2704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21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1" name="Google Shape;441;p21"/>
            <p:cNvSpPr/>
            <p:nvPr/>
          </p:nvSpPr>
          <p:spPr>
            <a:xfrm>
              <a:off x="1344284" y="3702273"/>
              <a:ext cx="388340" cy="424411"/>
            </a:xfrm>
            <a:custGeom>
              <a:rect b="b" l="l" r="r" t="t"/>
              <a:pathLst>
                <a:path extrusionOk="0" h="12825" w="11735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1494921" y="4110304"/>
              <a:ext cx="98450" cy="66549"/>
            </a:xfrm>
            <a:custGeom>
              <a:rect b="b" l="l" r="r" t="t"/>
              <a:pathLst>
                <a:path extrusionOk="0" h="2011" w="2975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1556539" y="4135587"/>
              <a:ext cx="72936" cy="64199"/>
            </a:xfrm>
            <a:custGeom>
              <a:rect b="b" l="l" r="r" t="t"/>
              <a:pathLst>
                <a:path extrusionOk="0" h="1940" w="2204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1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5" name="Google Shape;445;p21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rect b="b" l="l" r="r" t="t"/>
                <a:pathLst>
                  <a:path extrusionOk="0" h="40732" w="45547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rect b="b" l="l" r="r" t="t"/>
                <a:pathLst>
                  <a:path extrusionOk="0" h="6472" w="9231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rect b="b" l="l" r="r" t="t"/>
                <a:pathLst>
                  <a:path extrusionOk="0" h="6745" w="9274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rect b="b" l="l" r="r" t="t"/>
                <a:pathLst>
                  <a:path extrusionOk="0" h="6829" w="8686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rect b="b" l="l" r="r" t="t"/>
                <a:pathLst>
                  <a:path extrusionOk="0" h="6870" w="8592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rect b="b" l="l" r="r" t="t"/>
                <a:pathLst>
                  <a:path extrusionOk="0" h="6241" w="9938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rect b="b" l="l" r="r" t="t"/>
                <a:pathLst>
                  <a:path extrusionOk="0" h="6366" w="9188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rect b="b" l="l" r="r" t="t"/>
                <a:pathLst>
                  <a:path extrusionOk="0" h="7140" w="9529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rect b="b" l="l" r="r" t="t"/>
                <a:pathLst>
                  <a:path extrusionOk="0" h="7346" w="9344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rect b="b" l="l" r="r" t="t"/>
                <a:pathLst>
                  <a:path extrusionOk="0" h="7395" w="9662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rect b="b" l="l" r="r" t="t"/>
                <a:pathLst>
                  <a:path extrusionOk="0" h="7608" w="968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" name="Google Shape;457;p21"/>
            <p:cNvSpPr/>
            <p:nvPr/>
          </p:nvSpPr>
          <p:spPr>
            <a:xfrm>
              <a:off x="1364603" y="5136171"/>
              <a:ext cx="119166" cy="46296"/>
            </a:xfrm>
            <a:custGeom>
              <a:rect b="b" l="l" r="r" t="t"/>
              <a:pathLst>
                <a:path extrusionOk="0" h="1399" w="3601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1437505" y="5176610"/>
              <a:ext cx="117842" cy="27599"/>
            </a:xfrm>
            <a:custGeom>
              <a:rect b="b" l="l" r="r" t="t"/>
              <a:pathLst>
                <a:path extrusionOk="0" h="834" w="3561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1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0" name="Google Shape;460;p21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1" name="Google Shape;461;p21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rect b="b" l="l" r="r" t="t"/>
                <a:pathLst>
                  <a:path extrusionOk="0" h="6564" w="12992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rect b="b" l="l" r="r" t="t"/>
                <a:pathLst>
                  <a:path extrusionOk="0" h="25160" w="31354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rect b="b" l="l" r="r" t="t"/>
                <a:pathLst>
                  <a:path extrusionOk="0" h="7549" w="13738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rect b="b" l="l" r="r" t="t"/>
                <a:pathLst>
                  <a:path extrusionOk="0" h="4825" w="13937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rect b="b" l="l" r="r" t="t"/>
                <a:pathLst>
                  <a:path extrusionOk="0" h="3335" w="8469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rect b="b" l="l" r="r" t="t"/>
                <a:pathLst>
                  <a:path extrusionOk="0" h="4808" w="13167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rect b="b" l="l" r="r" t="t"/>
                <a:pathLst>
                  <a:path extrusionOk="0" h="3618" w="8229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21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69" name="Google Shape;469;p21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rect b="b" l="l" r="r" t="t"/>
                <a:pathLst>
                  <a:path extrusionOk="0" h="1768" w="2534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rect b="b" l="l" r="r" t="t"/>
                <a:pathLst>
                  <a:path extrusionOk="0" h="1812" w="283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1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2" name="Google Shape;472;p21"/>
            <p:cNvSpPr/>
            <p:nvPr/>
          </p:nvSpPr>
          <p:spPr>
            <a:xfrm>
              <a:off x="2661531" y="4759645"/>
              <a:ext cx="526601" cy="606916"/>
            </a:xfrm>
            <a:custGeom>
              <a:rect b="b" l="l" r="r" t="t"/>
              <a:pathLst>
                <a:path extrusionOk="0" h="18340" w="15913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141173" y="5288794"/>
              <a:ext cx="74193" cy="84651"/>
            </a:xfrm>
            <a:custGeom>
              <a:rect b="b" l="l" r="r" t="t"/>
              <a:pathLst>
                <a:path extrusionOk="0" h="2558" w="2242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220761" y="5295379"/>
              <a:ext cx="77106" cy="76973"/>
            </a:xfrm>
            <a:custGeom>
              <a:rect b="b" l="l" r="r" t="t"/>
              <a:pathLst>
                <a:path extrusionOk="0" h="2326" w="233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1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76" name="Google Shape;476;p21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77" name="Google Shape;477;p21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rect b="b" l="l" r="r" t="t"/>
                <a:pathLst>
                  <a:path extrusionOk="0" h="31777" w="32201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rect b="b" l="l" r="r" t="t"/>
                <a:pathLst>
                  <a:path extrusionOk="0" h="7337" w="7559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rect b="b" l="l" r="r" t="t"/>
                <a:pathLst>
                  <a:path extrusionOk="0" h="10403" w="12481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rect b="b" l="l" r="r" t="t"/>
                <a:pathLst>
                  <a:path extrusionOk="0" h="10914" w="12041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rect b="b" l="l" r="r" t="t"/>
                <a:pathLst>
                  <a:path extrusionOk="0" h="10662" w="11468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1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rect b="b" l="l" r="r" t="t"/>
                <a:pathLst>
                  <a:path extrusionOk="0" h="10435" w="10935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3" name="Google Shape;483;p21"/>
            <p:cNvSpPr/>
            <p:nvPr/>
          </p:nvSpPr>
          <p:spPr>
            <a:xfrm>
              <a:off x="3992710" y="4206570"/>
              <a:ext cx="70950" cy="81573"/>
            </a:xfrm>
            <a:custGeom>
              <a:rect b="b" l="l" r="r" t="t"/>
              <a:pathLst>
                <a:path extrusionOk="0" h="2465" w="2144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4071933" y="4230363"/>
              <a:ext cx="60890" cy="66946"/>
            </a:xfrm>
            <a:custGeom>
              <a:rect b="b" l="l" r="r" t="t"/>
              <a:pathLst>
                <a:path extrusionOk="0" h="2023" w="184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1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86" name="Google Shape;486;p21"/>
            <p:cNvSpPr/>
            <p:nvPr/>
          </p:nvSpPr>
          <p:spPr>
            <a:xfrm>
              <a:off x="4756021" y="3831533"/>
              <a:ext cx="118802" cy="28923"/>
            </a:xfrm>
            <a:custGeom>
              <a:rect b="b" l="l" r="r" t="t"/>
              <a:pathLst>
                <a:path extrusionOk="0" h="874" w="359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4801887" y="3872303"/>
              <a:ext cx="96498" cy="28493"/>
            </a:xfrm>
            <a:custGeom>
              <a:rect b="b" l="l" r="r" t="t"/>
              <a:pathLst>
                <a:path extrusionOk="0" h="861" w="2916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89" name="Google Shape;489;p21"/>
            <p:cNvSpPr/>
            <p:nvPr/>
          </p:nvSpPr>
          <p:spPr>
            <a:xfrm>
              <a:off x="4349976" y="4903597"/>
              <a:ext cx="591495" cy="606387"/>
            </a:xfrm>
            <a:custGeom>
              <a:rect b="b" l="l" r="r" t="t"/>
              <a:pathLst>
                <a:path extrusionOk="0" h="18324" w="17874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4533971" y="4859452"/>
              <a:ext cx="92626" cy="57482"/>
            </a:xfrm>
            <a:custGeom>
              <a:rect b="b" l="l" r="r" t="t"/>
              <a:pathLst>
                <a:path extrusionOk="0" h="1737" w="2799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4548134" y="4801904"/>
              <a:ext cx="94777" cy="51823"/>
            </a:xfrm>
            <a:custGeom>
              <a:rect b="b" l="l" r="r" t="t"/>
              <a:pathLst>
                <a:path extrusionOk="0" h="1566" w="2864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21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3" name="Google Shape;493;p21"/>
            <p:cNvSpPr/>
            <p:nvPr/>
          </p:nvSpPr>
          <p:spPr>
            <a:xfrm>
              <a:off x="5630954" y="5129023"/>
              <a:ext cx="86173" cy="60195"/>
            </a:xfrm>
            <a:custGeom>
              <a:rect b="b" l="l" r="r" t="t"/>
              <a:pathLst>
                <a:path extrusionOk="0" h="1819" w="2604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5696146" y="5096427"/>
              <a:ext cx="82433" cy="102487"/>
            </a:xfrm>
            <a:custGeom>
              <a:rect b="b" l="l" r="r" t="t"/>
              <a:pathLst>
                <a:path extrusionOk="0" h="3097" w="2491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21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496" name="Google Shape;496;p21"/>
            <p:cNvSpPr/>
            <p:nvPr/>
          </p:nvSpPr>
          <p:spPr>
            <a:xfrm>
              <a:off x="5587702" y="3976345"/>
              <a:ext cx="374839" cy="629618"/>
            </a:xfrm>
            <a:custGeom>
              <a:rect b="b" l="l" r="r" t="t"/>
              <a:pathLst>
                <a:path extrusionOk="0" h="19026" w="11327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5989610" y="4164344"/>
              <a:ext cx="48050" cy="85544"/>
            </a:xfrm>
            <a:custGeom>
              <a:rect b="b" l="l" r="r" t="t"/>
              <a:pathLst>
                <a:path extrusionOk="0" h="2585" w="1452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6052188" y="4181552"/>
              <a:ext cx="54867" cy="92891"/>
            </a:xfrm>
            <a:custGeom>
              <a:rect b="b" l="l" r="r" t="t"/>
              <a:pathLst>
                <a:path extrusionOk="0" h="2807" w="1658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1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0" name="Google Shape;500;p21"/>
            <p:cNvSpPr/>
            <p:nvPr/>
          </p:nvSpPr>
          <p:spPr>
            <a:xfrm>
              <a:off x="6416107" y="3473604"/>
              <a:ext cx="23827" cy="114666"/>
            </a:xfrm>
            <a:custGeom>
              <a:rect b="b" l="l" r="r" t="t"/>
              <a:pathLst>
                <a:path extrusionOk="0" h="3465" w="72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6450457" y="3497199"/>
              <a:ext cx="38619" cy="67641"/>
            </a:xfrm>
            <a:custGeom>
              <a:rect b="b" l="l" r="r" t="t"/>
              <a:pathLst>
                <a:path extrusionOk="0" h="2044" w="1167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21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4" name="Google Shape;504;p21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rect b="b" l="l" r="r" t="t"/>
                <a:pathLst>
                  <a:path extrusionOk="0" h="12926" w="23242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rect b="b" l="l" r="r" t="t"/>
                <a:pathLst>
                  <a:path extrusionOk="0" h="2931" w="5607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rect b="b" l="l" r="r" t="t"/>
                <a:pathLst>
                  <a:path extrusionOk="0" h="30177" w="30494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rect b="b" l="l" r="r" t="t"/>
                <a:pathLst>
                  <a:path extrusionOk="0" h="13855" w="24177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rect b="b" l="l" r="r" t="t"/>
                <a:pathLst>
                  <a:path extrusionOk="0" h="2546" w="2864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rect b="b" l="l" r="r" t="t"/>
                <a:pathLst>
                  <a:path extrusionOk="0" h="2357" w="2835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rect b="b" l="l" r="r" t="t"/>
                <a:pathLst>
                  <a:path extrusionOk="0" h="2031" w="2135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rect b="b" l="l" r="r" t="t"/>
                <a:pathLst>
                  <a:path extrusionOk="0" h="2364" w="2594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rect b="b" l="l" r="r" t="t"/>
                <a:pathLst>
                  <a:path extrusionOk="0" h="3812" w="4012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" name="Google Shape;513;p21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4" name="Google Shape;514;p21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rect b="b" l="l" r="r" t="t"/>
                <a:pathLst>
                  <a:path extrusionOk="0" h="1348" w="3562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rect b="b" l="l" r="r" t="t"/>
                <a:pathLst>
                  <a:path extrusionOk="0" h="1126" w="3322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6" name="Google Shape;516;p21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17" name="Google Shape;517;p21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18" name="Google Shape;518;p21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rect b="b" l="l" r="r" t="t"/>
                <a:pathLst>
                  <a:path extrusionOk="0" h="41902" w="44727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rect b="b" l="l" r="r" t="t"/>
                <a:pathLst>
                  <a:path extrusionOk="0" h="6434" w="9269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rect b="b" l="l" r="r" t="t"/>
                <a:pathLst>
                  <a:path extrusionOk="0" h="6355" w="9542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rect b="b" l="l" r="r" t="t"/>
                <a:pathLst>
                  <a:path extrusionOk="0" h="5791" w="9439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rect b="b" l="l" r="r" t="t"/>
                <a:pathLst>
                  <a:path extrusionOk="0" h="5708" w="9382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rect b="b" l="l" r="r" t="t"/>
                <a:pathLst>
                  <a:path extrusionOk="0" h="7154" w="929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rect b="b" l="l" r="r" t="t"/>
                <a:pathLst>
                  <a:path extrusionOk="0" h="6403" w="9143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rect b="b" l="l" r="r" t="t"/>
                <a:pathLst>
                  <a:path extrusionOk="0" h="6480" w="9975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rect b="b" l="l" r="r" t="t"/>
                <a:pathLst>
                  <a:path extrusionOk="0" h="6309" w="10136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rect b="b" l="l" r="r" t="t"/>
                <a:pathLst>
                  <a:path extrusionOk="0" h="6475" w="10246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rect b="b" l="l" r="r" t="t"/>
                <a:pathLst>
                  <a:path extrusionOk="0" h="6437" w="10519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21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0" name="Google Shape;530;p21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rect b="b" l="l" r="r" t="t"/>
                <a:pathLst>
                  <a:path extrusionOk="0" h="1834" w="3281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rect b="b" l="l" r="r" t="t"/>
                <a:pathLst>
                  <a:path extrusionOk="0" h="2091" w="281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" name="Google Shape;532;p21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3" name="Google Shape;533;p21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rect b="b" l="l" r="r" t="t"/>
                <a:pathLst>
                  <a:path extrusionOk="0" h="2281" w="2656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rect b="b" l="l" r="r" t="t"/>
                <a:pathLst>
                  <a:path extrusionOk="0" h="2144" w="2232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5" name="Google Shape;535;p21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36" name="Google Shape;536;p21"/>
            <p:cNvSpPr/>
            <p:nvPr/>
          </p:nvSpPr>
          <p:spPr>
            <a:xfrm>
              <a:off x="6451118" y="1964685"/>
              <a:ext cx="772346" cy="497711"/>
            </a:xfrm>
            <a:custGeom>
              <a:rect b="b" l="l" r="r" t="t"/>
              <a:pathLst>
                <a:path extrusionOk="0" h="15040" w="23339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7237231" y="2177603"/>
              <a:ext cx="59732" cy="78098"/>
            </a:xfrm>
            <a:custGeom>
              <a:rect b="b" l="l" r="r" t="t"/>
              <a:pathLst>
                <a:path extrusionOk="0" h="2360" w="1805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7278166" y="2184420"/>
              <a:ext cx="57184" cy="84287"/>
            </a:xfrm>
            <a:custGeom>
              <a:rect b="b" l="l" r="r" t="t"/>
              <a:pathLst>
                <a:path extrusionOk="0" h="2547" w="1728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1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0" name="Google Shape;540;p21"/>
            <p:cNvSpPr/>
            <p:nvPr/>
          </p:nvSpPr>
          <p:spPr>
            <a:xfrm>
              <a:off x="7346204" y="3514142"/>
              <a:ext cx="469152" cy="577729"/>
            </a:xfrm>
            <a:custGeom>
              <a:rect b="b" l="l" r="r" t="t"/>
              <a:pathLst>
                <a:path extrusionOk="0" h="17458" w="14177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7755062" y="4055370"/>
              <a:ext cx="79157" cy="80117"/>
            </a:xfrm>
            <a:custGeom>
              <a:rect b="b" l="l" r="r" t="t"/>
              <a:pathLst>
                <a:path extrusionOk="0" h="2421" w="2392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7839084" y="4060731"/>
              <a:ext cx="47157" cy="77403"/>
            </a:xfrm>
            <a:custGeom>
              <a:rect b="b" l="l" r="r" t="t"/>
              <a:pathLst>
                <a:path extrusionOk="0" h="2339" w="1425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21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4" name="Google Shape;544;p21"/>
            <p:cNvSpPr/>
            <p:nvPr/>
          </p:nvSpPr>
          <p:spPr>
            <a:xfrm>
              <a:off x="7485292" y="4430739"/>
              <a:ext cx="1375953" cy="924075"/>
            </a:xfrm>
            <a:custGeom>
              <a:rect b="b" l="l" r="r" t="t"/>
              <a:pathLst>
                <a:path extrusionOk="0" h="27924" w="41579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8408507" y="4803526"/>
              <a:ext cx="134587" cy="42888"/>
            </a:xfrm>
            <a:custGeom>
              <a:rect b="b" l="l" r="r" t="t"/>
              <a:pathLst>
                <a:path extrusionOk="0" h="1296" w="4067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8480218" y="4767819"/>
              <a:ext cx="105400" cy="27963"/>
            </a:xfrm>
            <a:custGeom>
              <a:rect b="b" l="l" r="r" t="t"/>
              <a:pathLst>
                <a:path extrusionOk="0" h="845" w="3185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48" name="Google Shape;548;p21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rect b="b" l="l" r="r" t="t"/>
                <a:pathLst>
                  <a:path extrusionOk="0" h="17414" w="16211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rect b="b" l="l" r="r" t="t"/>
                <a:pathLst>
                  <a:path extrusionOk="0" h="5197" w="4599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1" name="Google Shape;551;p21"/>
            <p:cNvSpPr/>
            <p:nvPr/>
          </p:nvSpPr>
          <p:spPr>
            <a:xfrm>
              <a:off x="8597399" y="2575705"/>
              <a:ext cx="71844" cy="67674"/>
            </a:xfrm>
            <a:custGeom>
              <a:rect b="b" l="l" r="r" t="t"/>
              <a:pathLst>
                <a:path extrusionOk="0" h="2045" w="2171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8587736" y="2657444"/>
              <a:ext cx="91137" cy="39579"/>
            </a:xfrm>
            <a:custGeom>
              <a:rect b="b" l="l" r="r" t="t"/>
              <a:pathLst>
                <a:path extrusionOk="0" h="1196" w="2754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21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4" name="Google Shape;554;p21"/>
            <p:cNvSpPr/>
            <p:nvPr/>
          </p:nvSpPr>
          <p:spPr>
            <a:xfrm>
              <a:off x="6765365" y="2520242"/>
              <a:ext cx="1413745" cy="811560"/>
            </a:xfrm>
            <a:custGeom>
              <a:rect b="b" l="l" r="r" t="t"/>
              <a:pathLst>
                <a:path extrusionOk="0" h="24524" w="42721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6863484" y="3117827"/>
              <a:ext cx="66317" cy="60361"/>
            </a:xfrm>
            <a:custGeom>
              <a:rect b="b" l="l" r="r" t="t"/>
              <a:pathLst>
                <a:path extrusionOk="0" h="1824" w="2004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7444754" y="2556545"/>
              <a:ext cx="102653" cy="56588"/>
            </a:xfrm>
            <a:custGeom>
              <a:rect b="b" l="l" r="r" t="t"/>
              <a:pathLst>
                <a:path extrusionOk="0" h="1710" w="3102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7490388" y="2588082"/>
              <a:ext cx="121085" cy="54536"/>
            </a:xfrm>
            <a:custGeom>
              <a:rect b="b" l="l" r="r" t="t"/>
              <a:pathLst>
                <a:path extrusionOk="0" h="1648" w="3659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21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59" name="Google Shape;559;p21"/>
            <p:cNvSpPr/>
            <p:nvPr/>
          </p:nvSpPr>
          <p:spPr>
            <a:xfrm>
              <a:off x="8457550" y="1064636"/>
              <a:ext cx="838862" cy="594507"/>
            </a:xfrm>
            <a:custGeom>
              <a:rect b="b" l="l" r="r" t="t"/>
              <a:pathLst>
                <a:path extrusionOk="0" h="17965" w="25349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8682546" y="1188600"/>
              <a:ext cx="424312" cy="302234"/>
            </a:xfrm>
            <a:custGeom>
              <a:rect b="b" l="l" r="r" t="t"/>
              <a:pathLst>
                <a:path extrusionOk="0" h="9133" w="12822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8470754" y="1133435"/>
              <a:ext cx="70983" cy="92990"/>
            </a:xfrm>
            <a:custGeom>
              <a:rect b="b" l="l" r="r" t="t"/>
              <a:pathLst>
                <a:path extrusionOk="0" h="2810" w="2145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8454538" y="1100574"/>
              <a:ext cx="79852" cy="60625"/>
            </a:xfrm>
            <a:custGeom>
              <a:rect b="b" l="l" r="r" t="t"/>
              <a:pathLst>
                <a:path extrusionOk="0" h="1832" w="2413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1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4" name="Google Shape;564;p21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5" name="Google Shape;565;p21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rect b="b" l="l" r="r" t="t"/>
                <a:pathLst>
                  <a:path extrusionOk="0" h="25423" w="30686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rect b="b" l="l" r="r" t="t"/>
                <a:pathLst>
                  <a:path extrusionOk="0" h="7206" w="13731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rect b="b" l="l" r="r" t="t"/>
                <a:pathLst>
                  <a:path extrusionOk="0" h="4136" w="14139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rect b="b" l="l" r="r" t="t"/>
                <a:pathLst>
                  <a:path extrusionOk="0" h="2926" w="8604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rect b="b" l="l" r="r" t="t"/>
                <a:pathLst>
                  <a:path extrusionOk="0" h="4157" w="1337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rect b="b" l="l" r="r" t="t"/>
                <a:pathLst>
                  <a:path extrusionOk="0" h="3223" w="8382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21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2" name="Google Shape;572;p21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rect b="b" l="l" r="r" t="t"/>
                <a:pathLst>
                  <a:path extrusionOk="0" h="1047" w="314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rect b="b" l="l" r="r" t="t"/>
                <a:pathLst>
                  <a:path extrusionOk="0" h="1326" w="2929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4" name="Google Shape;574;p21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5" name="Google Shape;575;p21"/>
            <p:cNvSpPr/>
            <p:nvPr/>
          </p:nvSpPr>
          <p:spPr>
            <a:xfrm>
              <a:off x="4925186" y="4301061"/>
              <a:ext cx="627897" cy="471965"/>
            </a:xfrm>
            <a:custGeom>
              <a:rect b="b" l="l" r="r" t="t"/>
              <a:pathLst>
                <a:path extrusionOk="0" h="14262" w="18974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4816519" y="4288164"/>
              <a:ext cx="772313" cy="497744"/>
            </a:xfrm>
            <a:custGeom>
              <a:rect b="b" l="l" r="r" t="t"/>
              <a:pathLst>
                <a:path extrusionOk="0" h="15041" w="23338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1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78" name="Google Shape;578;p21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79" name="Google Shape;579;p21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rect b="b" l="l" r="r" t="t"/>
                <a:pathLst>
                  <a:path extrusionOk="0" h="5788" w="5363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rect b="b" l="l" r="r" t="t"/>
                <a:pathLst>
                  <a:path extrusionOk="0" h="11545" w="14541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rect b="b" l="l" r="r" t="t"/>
                <a:pathLst>
                  <a:path extrusionOk="0" h="27513" w="2572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21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3" name="Google Shape;583;p21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rect b="b" l="l" r="r" t="t"/>
                <a:pathLst>
                  <a:path extrusionOk="0" h="2808" w="2707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rect b="b" l="l" r="r" t="t"/>
                <a:pathLst>
                  <a:path extrusionOk="0" h="2735" w="1876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0"/>
          <p:cNvSpPr txBox="1"/>
          <p:nvPr>
            <p:ph type="ctrTitle"/>
          </p:nvPr>
        </p:nvSpPr>
        <p:spPr>
          <a:xfrm>
            <a:off x="2486725" y="2205300"/>
            <a:ext cx="4048800" cy="7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veat"/>
                <a:ea typeface="Caveat"/>
                <a:cs typeface="Caveat"/>
                <a:sym typeface="Caveat"/>
              </a:rPr>
              <a:t>SKETCH - RNN</a:t>
            </a:r>
            <a:br>
              <a:rPr b="1" lang="en" sz="3500">
                <a:latin typeface="Caveat"/>
                <a:ea typeface="Caveat"/>
                <a:cs typeface="Caveat"/>
                <a:sym typeface="Caveat"/>
              </a:rPr>
            </a:br>
            <a:br>
              <a:rPr b="1" lang="en" sz="3000">
                <a:latin typeface="Caveat"/>
                <a:ea typeface="Caveat"/>
                <a:cs typeface="Caveat"/>
                <a:sym typeface="Caveat"/>
              </a:rPr>
            </a:br>
            <a:r>
              <a:rPr b="1" lang="en" sz="3000">
                <a:latin typeface="Caveat"/>
                <a:ea typeface="Caveat"/>
                <a:cs typeface="Caveat"/>
                <a:sym typeface="Caveat"/>
              </a:rPr>
              <a:t>A Generative Model for Vector Drawings</a:t>
            </a:r>
            <a:endParaRPr b="1" sz="3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1"/>
          <p:cNvSpPr txBox="1"/>
          <p:nvPr>
            <p:ph idx="8" type="ctrTitle"/>
          </p:nvPr>
        </p:nvSpPr>
        <p:spPr>
          <a:xfrm>
            <a:off x="2008800" y="208675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Ov</a:t>
            </a:r>
            <a:r>
              <a:rPr lang="en" sz="3400"/>
              <a:t>erview</a:t>
            </a:r>
            <a:endParaRPr sz="3400"/>
          </a:p>
        </p:txBody>
      </p:sp>
      <p:sp>
        <p:nvSpPr>
          <p:cNvPr id="774" name="Google Shape;774;p31"/>
          <p:cNvSpPr txBox="1"/>
          <p:nvPr>
            <p:ph type="ctrTitle"/>
          </p:nvPr>
        </p:nvSpPr>
        <p:spPr>
          <a:xfrm>
            <a:off x="5136200" y="170007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75" name="Google Shape;775;p31"/>
          <p:cNvSpPr txBox="1"/>
          <p:nvPr>
            <p:ph idx="5" type="ctrTitle"/>
          </p:nvPr>
        </p:nvSpPr>
        <p:spPr>
          <a:xfrm>
            <a:off x="5059575" y="339877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776" name="Google Shape;776;p31"/>
          <p:cNvSpPr txBox="1"/>
          <p:nvPr>
            <p:ph idx="6" type="ctrTitle"/>
          </p:nvPr>
        </p:nvSpPr>
        <p:spPr>
          <a:xfrm>
            <a:off x="7284350" y="1759525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</a:t>
            </a:r>
            <a:br>
              <a:rPr lang="en"/>
            </a:br>
            <a:r>
              <a:rPr lang="en"/>
              <a:t>Auto-Encoder</a:t>
            </a:r>
            <a:endParaRPr/>
          </a:p>
        </p:txBody>
      </p:sp>
      <p:sp>
        <p:nvSpPr>
          <p:cNvPr id="777" name="Google Shape;777;p31"/>
          <p:cNvSpPr txBox="1"/>
          <p:nvPr>
            <p:ph idx="7" type="ctrTitle"/>
          </p:nvPr>
        </p:nvSpPr>
        <p:spPr>
          <a:xfrm>
            <a:off x="7284350" y="3570188"/>
            <a:ext cx="1494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grpSp>
        <p:nvGrpSpPr>
          <p:cNvPr id="778" name="Google Shape;778;p31"/>
          <p:cNvGrpSpPr/>
          <p:nvPr/>
        </p:nvGrpSpPr>
        <p:grpSpPr>
          <a:xfrm>
            <a:off x="5589350" y="1224813"/>
            <a:ext cx="574750" cy="747275"/>
            <a:chOff x="106075" y="1701200"/>
            <a:chExt cx="574750" cy="747275"/>
          </a:xfrm>
        </p:grpSpPr>
        <p:sp>
          <p:nvSpPr>
            <p:cNvPr id="779" name="Google Shape;779;p31"/>
            <p:cNvSpPr/>
            <p:nvPr/>
          </p:nvSpPr>
          <p:spPr>
            <a:xfrm>
              <a:off x="106075" y="1701200"/>
              <a:ext cx="574750" cy="74717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08125" y="1859425"/>
              <a:ext cx="320200" cy="384775"/>
            </a:xfrm>
            <a:custGeom>
              <a:rect b="b" l="l" r="r" t="t"/>
              <a:pathLst>
                <a:path extrusionOk="0" h="15391" w="12808">
                  <a:moveTo>
                    <a:pt x="10148" y="916"/>
                  </a:moveTo>
                  <a:cubicBezTo>
                    <a:pt x="10183" y="916"/>
                    <a:pt x="10219" y="918"/>
                    <a:pt x="10256" y="923"/>
                  </a:cubicBezTo>
                  <a:cubicBezTo>
                    <a:pt x="10337" y="934"/>
                    <a:pt x="10415" y="953"/>
                    <a:pt x="10573" y="984"/>
                  </a:cubicBezTo>
                  <a:cubicBezTo>
                    <a:pt x="9809" y="2200"/>
                    <a:pt x="8774" y="3166"/>
                    <a:pt x="8059" y="4452"/>
                  </a:cubicBezTo>
                  <a:lnTo>
                    <a:pt x="8059" y="4452"/>
                  </a:lnTo>
                  <a:cubicBezTo>
                    <a:pt x="7910" y="4244"/>
                    <a:pt x="7756" y="4067"/>
                    <a:pt x="7553" y="4067"/>
                  </a:cubicBezTo>
                  <a:cubicBezTo>
                    <a:pt x="7532" y="4067"/>
                    <a:pt x="7510" y="4069"/>
                    <a:pt x="7488" y="4073"/>
                  </a:cubicBezTo>
                  <a:cubicBezTo>
                    <a:pt x="7371" y="4094"/>
                    <a:pt x="7255" y="4103"/>
                    <a:pt x="7141" y="4103"/>
                  </a:cubicBezTo>
                  <a:cubicBezTo>
                    <a:pt x="6505" y="4103"/>
                    <a:pt x="5913" y="3826"/>
                    <a:pt x="5289" y="3768"/>
                  </a:cubicBezTo>
                  <a:cubicBezTo>
                    <a:pt x="4480" y="3694"/>
                    <a:pt x="3668" y="3650"/>
                    <a:pt x="2884" y="3394"/>
                  </a:cubicBezTo>
                  <a:cubicBezTo>
                    <a:pt x="2873" y="3391"/>
                    <a:pt x="2862" y="3390"/>
                    <a:pt x="2851" y="3390"/>
                  </a:cubicBezTo>
                  <a:cubicBezTo>
                    <a:pt x="2740" y="3390"/>
                    <a:pt x="2583" y="3532"/>
                    <a:pt x="2473" y="3532"/>
                  </a:cubicBezTo>
                  <a:cubicBezTo>
                    <a:pt x="2403" y="3532"/>
                    <a:pt x="2353" y="3474"/>
                    <a:pt x="2348" y="3282"/>
                  </a:cubicBezTo>
                  <a:cubicBezTo>
                    <a:pt x="2341" y="3033"/>
                    <a:pt x="2718" y="2999"/>
                    <a:pt x="2975" y="2899"/>
                  </a:cubicBezTo>
                  <a:cubicBezTo>
                    <a:pt x="4336" y="2372"/>
                    <a:pt x="5777" y="2160"/>
                    <a:pt x="7174" y="1787"/>
                  </a:cubicBezTo>
                  <a:cubicBezTo>
                    <a:pt x="7749" y="1632"/>
                    <a:pt x="8394" y="1655"/>
                    <a:pt x="8972" y="1454"/>
                  </a:cubicBezTo>
                  <a:cubicBezTo>
                    <a:pt x="9377" y="1314"/>
                    <a:pt x="9679" y="916"/>
                    <a:pt x="10148" y="916"/>
                  </a:cubicBezTo>
                  <a:close/>
                  <a:moveTo>
                    <a:pt x="11230" y="2075"/>
                  </a:moveTo>
                  <a:cubicBezTo>
                    <a:pt x="11501" y="2075"/>
                    <a:pt x="11301" y="2278"/>
                    <a:pt x="11315" y="2376"/>
                  </a:cubicBezTo>
                  <a:cubicBezTo>
                    <a:pt x="11528" y="3698"/>
                    <a:pt x="11685" y="5030"/>
                    <a:pt x="11953" y="6340"/>
                  </a:cubicBezTo>
                  <a:cubicBezTo>
                    <a:pt x="12031" y="6723"/>
                    <a:pt x="11675" y="6774"/>
                    <a:pt x="11663" y="7076"/>
                  </a:cubicBezTo>
                  <a:cubicBezTo>
                    <a:pt x="11654" y="7304"/>
                    <a:pt x="11587" y="7373"/>
                    <a:pt x="11494" y="7373"/>
                  </a:cubicBezTo>
                  <a:cubicBezTo>
                    <a:pt x="11368" y="7373"/>
                    <a:pt x="11195" y="7244"/>
                    <a:pt x="11062" y="7216"/>
                  </a:cubicBezTo>
                  <a:cubicBezTo>
                    <a:pt x="11047" y="7213"/>
                    <a:pt x="11027" y="7203"/>
                    <a:pt x="11014" y="7203"/>
                  </a:cubicBezTo>
                  <a:cubicBezTo>
                    <a:pt x="11010" y="7203"/>
                    <a:pt x="11007" y="7204"/>
                    <a:pt x="11005" y="7206"/>
                  </a:cubicBezTo>
                  <a:cubicBezTo>
                    <a:pt x="10428" y="7655"/>
                    <a:pt x="9620" y="7499"/>
                    <a:pt x="9045" y="7956"/>
                  </a:cubicBezTo>
                  <a:cubicBezTo>
                    <a:pt x="8970" y="8013"/>
                    <a:pt x="8863" y="8058"/>
                    <a:pt x="8770" y="8059"/>
                  </a:cubicBezTo>
                  <a:cubicBezTo>
                    <a:pt x="7810" y="8066"/>
                    <a:pt x="7007" y="8610"/>
                    <a:pt x="6121" y="8814"/>
                  </a:cubicBezTo>
                  <a:cubicBezTo>
                    <a:pt x="5723" y="8906"/>
                    <a:pt x="5314" y="9117"/>
                    <a:pt x="4890" y="9117"/>
                  </a:cubicBezTo>
                  <a:cubicBezTo>
                    <a:pt x="4809" y="9117"/>
                    <a:pt x="4728" y="9109"/>
                    <a:pt x="4646" y="9091"/>
                  </a:cubicBezTo>
                  <a:cubicBezTo>
                    <a:pt x="4617" y="9085"/>
                    <a:pt x="4592" y="9082"/>
                    <a:pt x="4571" y="9082"/>
                  </a:cubicBezTo>
                  <a:cubicBezTo>
                    <a:pt x="4443" y="9082"/>
                    <a:pt x="4455" y="9190"/>
                    <a:pt x="4397" y="9255"/>
                  </a:cubicBezTo>
                  <a:cubicBezTo>
                    <a:pt x="4326" y="9336"/>
                    <a:pt x="4251" y="9455"/>
                    <a:pt x="4186" y="9455"/>
                  </a:cubicBezTo>
                  <a:cubicBezTo>
                    <a:pt x="4140" y="9455"/>
                    <a:pt x="4099" y="9396"/>
                    <a:pt x="4067" y="9225"/>
                  </a:cubicBezTo>
                  <a:cubicBezTo>
                    <a:pt x="4064" y="9205"/>
                    <a:pt x="3972" y="9179"/>
                    <a:pt x="3933" y="9179"/>
                  </a:cubicBezTo>
                  <a:cubicBezTo>
                    <a:pt x="3925" y="9179"/>
                    <a:pt x="3919" y="9180"/>
                    <a:pt x="3917" y="9183"/>
                  </a:cubicBezTo>
                  <a:cubicBezTo>
                    <a:pt x="3665" y="9547"/>
                    <a:pt x="3193" y="9394"/>
                    <a:pt x="2865" y="9658"/>
                  </a:cubicBezTo>
                  <a:cubicBezTo>
                    <a:pt x="2762" y="9742"/>
                    <a:pt x="2665" y="9781"/>
                    <a:pt x="2579" y="9781"/>
                  </a:cubicBezTo>
                  <a:cubicBezTo>
                    <a:pt x="2386" y="9781"/>
                    <a:pt x="2241" y="9590"/>
                    <a:pt x="2168" y="9273"/>
                  </a:cubicBezTo>
                  <a:cubicBezTo>
                    <a:pt x="1986" y="8494"/>
                    <a:pt x="1777" y="7692"/>
                    <a:pt x="1681" y="6930"/>
                  </a:cubicBezTo>
                  <a:cubicBezTo>
                    <a:pt x="1587" y="6187"/>
                    <a:pt x="1079" y="5596"/>
                    <a:pt x="1143" y="4828"/>
                  </a:cubicBezTo>
                  <a:cubicBezTo>
                    <a:pt x="1172" y="4490"/>
                    <a:pt x="1281" y="4380"/>
                    <a:pt x="1498" y="4380"/>
                  </a:cubicBezTo>
                  <a:cubicBezTo>
                    <a:pt x="1552" y="4380"/>
                    <a:pt x="1611" y="4387"/>
                    <a:pt x="1678" y="4398"/>
                  </a:cubicBezTo>
                  <a:cubicBezTo>
                    <a:pt x="1879" y="4432"/>
                    <a:pt x="2078" y="4473"/>
                    <a:pt x="2148" y="4487"/>
                  </a:cubicBezTo>
                  <a:cubicBezTo>
                    <a:pt x="3177" y="4834"/>
                    <a:pt x="4135" y="4822"/>
                    <a:pt x="5057" y="5019"/>
                  </a:cubicBezTo>
                  <a:cubicBezTo>
                    <a:pt x="5960" y="5212"/>
                    <a:pt x="6889" y="5278"/>
                    <a:pt x="7767" y="5588"/>
                  </a:cubicBezTo>
                  <a:cubicBezTo>
                    <a:pt x="7784" y="5593"/>
                    <a:pt x="7803" y="5596"/>
                    <a:pt x="7825" y="5596"/>
                  </a:cubicBezTo>
                  <a:cubicBezTo>
                    <a:pt x="8133" y="5596"/>
                    <a:pt x="8932" y="5057"/>
                    <a:pt x="9067" y="4811"/>
                  </a:cubicBezTo>
                  <a:cubicBezTo>
                    <a:pt x="9432" y="4143"/>
                    <a:pt x="9774" y="3449"/>
                    <a:pt x="10435" y="3001"/>
                  </a:cubicBezTo>
                  <a:cubicBezTo>
                    <a:pt x="10680" y="2834"/>
                    <a:pt x="10827" y="2596"/>
                    <a:pt x="10899" y="2316"/>
                  </a:cubicBezTo>
                  <a:cubicBezTo>
                    <a:pt x="10943" y="2139"/>
                    <a:pt x="11081" y="2079"/>
                    <a:pt x="11217" y="2075"/>
                  </a:cubicBezTo>
                  <a:cubicBezTo>
                    <a:pt x="11222" y="2075"/>
                    <a:pt x="11226" y="2075"/>
                    <a:pt x="11230" y="2075"/>
                  </a:cubicBezTo>
                  <a:close/>
                  <a:moveTo>
                    <a:pt x="11382" y="1"/>
                  </a:moveTo>
                  <a:cubicBezTo>
                    <a:pt x="11176" y="1"/>
                    <a:pt x="10993" y="146"/>
                    <a:pt x="10813" y="146"/>
                  </a:cubicBezTo>
                  <a:cubicBezTo>
                    <a:pt x="10802" y="146"/>
                    <a:pt x="10791" y="146"/>
                    <a:pt x="10780" y="145"/>
                  </a:cubicBezTo>
                  <a:cubicBezTo>
                    <a:pt x="10635" y="130"/>
                    <a:pt x="10490" y="123"/>
                    <a:pt x="10347" y="123"/>
                  </a:cubicBezTo>
                  <a:cubicBezTo>
                    <a:pt x="9470" y="123"/>
                    <a:pt x="8630" y="373"/>
                    <a:pt x="7781" y="516"/>
                  </a:cubicBezTo>
                  <a:cubicBezTo>
                    <a:pt x="7728" y="525"/>
                    <a:pt x="7674" y="529"/>
                    <a:pt x="7620" y="529"/>
                  </a:cubicBezTo>
                  <a:cubicBezTo>
                    <a:pt x="7398" y="529"/>
                    <a:pt x="7171" y="467"/>
                    <a:pt x="6963" y="467"/>
                  </a:cubicBezTo>
                  <a:cubicBezTo>
                    <a:pt x="6820" y="467"/>
                    <a:pt x="6686" y="496"/>
                    <a:pt x="6568" y="593"/>
                  </a:cubicBezTo>
                  <a:cubicBezTo>
                    <a:pt x="6038" y="1028"/>
                    <a:pt x="5242" y="631"/>
                    <a:pt x="4785" y="1234"/>
                  </a:cubicBezTo>
                  <a:cubicBezTo>
                    <a:pt x="4742" y="1292"/>
                    <a:pt x="4653" y="1325"/>
                    <a:pt x="4552" y="1325"/>
                  </a:cubicBezTo>
                  <a:cubicBezTo>
                    <a:pt x="4497" y="1325"/>
                    <a:pt x="4439" y="1315"/>
                    <a:pt x="4382" y="1294"/>
                  </a:cubicBezTo>
                  <a:cubicBezTo>
                    <a:pt x="4307" y="1266"/>
                    <a:pt x="4233" y="1254"/>
                    <a:pt x="4161" y="1254"/>
                  </a:cubicBezTo>
                  <a:cubicBezTo>
                    <a:pt x="3850" y="1254"/>
                    <a:pt x="3567" y="1473"/>
                    <a:pt x="3288" y="1547"/>
                  </a:cubicBezTo>
                  <a:cubicBezTo>
                    <a:pt x="2860" y="1659"/>
                    <a:pt x="2457" y="1991"/>
                    <a:pt x="1991" y="2154"/>
                  </a:cubicBezTo>
                  <a:cubicBezTo>
                    <a:pt x="1693" y="2256"/>
                    <a:pt x="1244" y="2165"/>
                    <a:pt x="1124" y="2642"/>
                  </a:cubicBezTo>
                  <a:cubicBezTo>
                    <a:pt x="1108" y="2707"/>
                    <a:pt x="1050" y="2732"/>
                    <a:pt x="975" y="2732"/>
                  </a:cubicBezTo>
                  <a:cubicBezTo>
                    <a:pt x="925" y="2732"/>
                    <a:pt x="868" y="2721"/>
                    <a:pt x="810" y="2702"/>
                  </a:cubicBezTo>
                  <a:cubicBezTo>
                    <a:pt x="739" y="2678"/>
                    <a:pt x="675" y="2667"/>
                    <a:pt x="618" y="2667"/>
                  </a:cubicBezTo>
                  <a:cubicBezTo>
                    <a:pt x="408" y="2667"/>
                    <a:pt x="294" y="2815"/>
                    <a:pt x="286" y="3029"/>
                  </a:cubicBezTo>
                  <a:cubicBezTo>
                    <a:pt x="0" y="3924"/>
                    <a:pt x="390" y="4702"/>
                    <a:pt x="470" y="5501"/>
                  </a:cubicBezTo>
                  <a:cubicBezTo>
                    <a:pt x="607" y="6886"/>
                    <a:pt x="1015" y="8234"/>
                    <a:pt x="1138" y="9626"/>
                  </a:cubicBezTo>
                  <a:cubicBezTo>
                    <a:pt x="1181" y="10099"/>
                    <a:pt x="1518" y="10489"/>
                    <a:pt x="1804" y="10732"/>
                  </a:cubicBezTo>
                  <a:cubicBezTo>
                    <a:pt x="1942" y="10849"/>
                    <a:pt x="2177" y="10907"/>
                    <a:pt x="2433" y="10907"/>
                  </a:cubicBezTo>
                  <a:cubicBezTo>
                    <a:pt x="2631" y="10907"/>
                    <a:pt x="2842" y="10872"/>
                    <a:pt x="3031" y="10804"/>
                  </a:cubicBezTo>
                  <a:cubicBezTo>
                    <a:pt x="3708" y="10558"/>
                    <a:pt x="4405" y="10382"/>
                    <a:pt x="5116" y="10248"/>
                  </a:cubicBezTo>
                  <a:cubicBezTo>
                    <a:pt x="5465" y="10182"/>
                    <a:pt x="5812" y="10078"/>
                    <a:pt x="6161" y="9996"/>
                  </a:cubicBezTo>
                  <a:cubicBezTo>
                    <a:pt x="6880" y="9829"/>
                    <a:pt x="7572" y="9532"/>
                    <a:pt x="8296" y="9407"/>
                  </a:cubicBezTo>
                  <a:cubicBezTo>
                    <a:pt x="8931" y="9297"/>
                    <a:pt x="9561" y="9076"/>
                    <a:pt x="10097" y="8830"/>
                  </a:cubicBezTo>
                  <a:cubicBezTo>
                    <a:pt x="10834" y="8494"/>
                    <a:pt x="11877" y="8592"/>
                    <a:pt x="12270" y="7622"/>
                  </a:cubicBezTo>
                  <a:cubicBezTo>
                    <a:pt x="12807" y="7605"/>
                    <a:pt x="12711" y="7167"/>
                    <a:pt x="12729" y="6864"/>
                  </a:cubicBezTo>
                  <a:cubicBezTo>
                    <a:pt x="12761" y="6350"/>
                    <a:pt x="12732" y="5787"/>
                    <a:pt x="12612" y="5329"/>
                  </a:cubicBezTo>
                  <a:cubicBezTo>
                    <a:pt x="12341" y="4286"/>
                    <a:pt x="12312" y="3215"/>
                    <a:pt x="12106" y="2168"/>
                  </a:cubicBezTo>
                  <a:cubicBezTo>
                    <a:pt x="12033" y="1792"/>
                    <a:pt x="11905" y="1335"/>
                    <a:pt x="12017" y="935"/>
                  </a:cubicBezTo>
                  <a:cubicBezTo>
                    <a:pt x="12135" y="522"/>
                    <a:pt x="11949" y="336"/>
                    <a:pt x="11666" y="108"/>
                  </a:cubicBezTo>
                  <a:cubicBezTo>
                    <a:pt x="11566" y="28"/>
                    <a:pt x="11472" y="1"/>
                    <a:pt x="11382" y="1"/>
                  </a:cubicBezTo>
                  <a:close/>
                  <a:moveTo>
                    <a:pt x="10695" y="10370"/>
                  </a:moveTo>
                  <a:cubicBezTo>
                    <a:pt x="10551" y="10370"/>
                    <a:pt x="10411" y="10434"/>
                    <a:pt x="10292" y="10592"/>
                  </a:cubicBezTo>
                  <a:cubicBezTo>
                    <a:pt x="10068" y="10889"/>
                    <a:pt x="10229" y="11226"/>
                    <a:pt x="10546" y="11461"/>
                  </a:cubicBezTo>
                  <a:cubicBezTo>
                    <a:pt x="10939" y="11753"/>
                    <a:pt x="11341" y="12041"/>
                    <a:pt x="11692" y="12380"/>
                  </a:cubicBezTo>
                  <a:cubicBezTo>
                    <a:pt x="11811" y="12495"/>
                    <a:pt x="11893" y="12540"/>
                    <a:pt x="11952" y="12540"/>
                  </a:cubicBezTo>
                  <a:cubicBezTo>
                    <a:pt x="12070" y="12540"/>
                    <a:pt x="12098" y="12359"/>
                    <a:pt x="12147" y="12193"/>
                  </a:cubicBezTo>
                  <a:cubicBezTo>
                    <a:pt x="12268" y="11956"/>
                    <a:pt x="12120" y="11759"/>
                    <a:pt x="12054" y="11550"/>
                  </a:cubicBezTo>
                  <a:cubicBezTo>
                    <a:pt x="11923" y="11135"/>
                    <a:pt x="11535" y="10943"/>
                    <a:pt x="11259" y="10658"/>
                  </a:cubicBezTo>
                  <a:cubicBezTo>
                    <a:pt x="11096" y="10491"/>
                    <a:pt x="10893" y="10370"/>
                    <a:pt x="10695" y="10370"/>
                  </a:cubicBezTo>
                  <a:close/>
                  <a:moveTo>
                    <a:pt x="8960" y="11648"/>
                  </a:moveTo>
                  <a:cubicBezTo>
                    <a:pt x="8897" y="11648"/>
                    <a:pt x="8829" y="11670"/>
                    <a:pt x="8757" y="11721"/>
                  </a:cubicBezTo>
                  <a:cubicBezTo>
                    <a:pt x="8457" y="11930"/>
                    <a:pt x="8333" y="12375"/>
                    <a:pt x="8581" y="12706"/>
                  </a:cubicBezTo>
                  <a:cubicBezTo>
                    <a:pt x="8924" y="13164"/>
                    <a:pt x="9105" y="13700"/>
                    <a:pt x="9364" y="14193"/>
                  </a:cubicBezTo>
                  <a:cubicBezTo>
                    <a:pt x="9510" y="14473"/>
                    <a:pt x="9528" y="14753"/>
                    <a:pt x="9828" y="14753"/>
                  </a:cubicBezTo>
                  <a:cubicBezTo>
                    <a:pt x="9839" y="14753"/>
                    <a:pt x="9852" y="14753"/>
                    <a:pt x="9864" y="14752"/>
                  </a:cubicBezTo>
                  <a:cubicBezTo>
                    <a:pt x="10040" y="14770"/>
                    <a:pt x="10169" y="14915"/>
                    <a:pt x="10299" y="14915"/>
                  </a:cubicBezTo>
                  <a:cubicBezTo>
                    <a:pt x="10356" y="14915"/>
                    <a:pt x="10414" y="14887"/>
                    <a:pt x="10476" y="14806"/>
                  </a:cubicBezTo>
                  <a:lnTo>
                    <a:pt x="10475" y="14806"/>
                  </a:lnTo>
                  <a:cubicBezTo>
                    <a:pt x="10549" y="14709"/>
                    <a:pt x="10620" y="14605"/>
                    <a:pt x="10564" y="14466"/>
                  </a:cubicBezTo>
                  <a:cubicBezTo>
                    <a:pt x="10239" y="13660"/>
                    <a:pt x="10003" y="12814"/>
                    <a:pt x="9483" y="12097"/>
                  </a:cubicBezTo>
                  <a:cubicBezTo>
                    <a:pt x="9341" y="11901"/>
                    <a:pt x="9176" y="11648"/>
                    <a:pt x="8960" y="11648"/>
                  </a:cubicBezTo>
                  <a:close/>
                  <a:moveTo>
                    <a:pt x="7106" y="11825"/>
                  </a:moveTo>
                  <a:cubicBezTo>
                    <a:pt x="6864" y="11825"/>
                    <a:pt x="6732" y="12036"/>
                    <a:pt x="6689" y="12344"/>
                  </a:cubicBezTo>
                  <a:cubicBezTo>
                    <a:pt x="6568" y="13197"/>
                    <a:pt x="6422" y="14045"/>
                    <a:pt x="6396" y="14909"/>
                  </a:cubicBezTo>
                  <a:cubicBezTo>
                    <a:pt x="6387" y="15192"/>
                    <a:pt x="6588" y="15350"/>
                    <a:pt x="6768" y="15386"/>
                  </a:cubicBezTo>
                  <a:cubicBezTo>
                    <a:pt x="6785" y="15389"/>
                    <a:pt x="6802" y="15391"/>
                    <a:pt x="6818" y="15391"/>
                  </a:cubicBezTo>
                  <a:cubicBezTo>
                    <a:pt x="6987" y="15391"/>
                    <a:pt x="7098" y="15208"/>
                    <a:pt x="7163" y="14999"/>
                  </a:cubicBezTo>
                  <a:cubicBezTo>
                    <a:pt x="7340" y="14416"/>
                    <a:pt x="7394" y="13813"/>
                    <a:pt x="7518" y="13223"/>
                  </a:cubicBezTo>
                  <a:cubicBezTo>
                    <a:pt x="7563" y="13009"/>
                    <a:pt x="7655" y="12792"/>
                    <a:pt x="7640" y="12582"/>
                  </a:cubicBezTo>
                  <a:cubicBezTo>
                    <a:pt x="7620" y="12280"/>
                    <a:pt x="7544" y="11913"/>
                    <a:pt x="7215" y="11838"/>
                  </a:cubicBezTo>
                  <a:cubicBezTo>
                    <a:pt x="7177" y="11829"/>
                    <a:pt x="7140" y="11825"/>
                    <a:pt x="7106" y="11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106075" y="1701250"/>
              <a:ext cx="574750" cy="747225"/>
            </a:xfrm>
            <a:custGeom>
              <a:rect b="b" l="l" r="r" t="t"/>
              <a:pathLst>
                <a:path extrusionOk="0" h="29889" w="22990">
                  <a:moveTo>
                    <a:pt x="10998" y="1566"/>
                  </a:moveTo>
                  <a:cubicBezTo>
                    <a:pt x="11155" y="1566"/>
                    <a:pt x="11313" y="1576"/>
                    <a:pt x="11472" y="1599"/>
                  </a:cubicBezTo>
                  <a:cubicBezTo>
                    <a:pt x="12175" y="1699"/>
                    <a:pt x="12887" y="1689"/>
                    <a:pt x="13590" y="1847"/>
                  </a:cubicBezTo>
                  <a:cubicBezTo>
                    <a:pt x="14346" y="2017"/>
                    <a:pt x="15102" y="2107"/>
                    <a:pt x="15813" y="2476"/>
                  </a:cubicBezTo>
                  <a:cubicBezTo>
                    <a:pt x="17107" y="3147"/>
                    <a:pt x="18286" y="3956"/>
                    <a:pt x="19213" y="5083"/>
                  </a:cubicBezTo>
                  <a:cubicBezTo>
                    <a:pt x="19895" y="5914"/>
                    <a:pt x="20243" y="6947"/>
                    <a:pt x="20784" y="7865"/>
                  </a:cubicBezTo>
                  <a:cubicBezTo>
                    <a:pt x="20961" y="8166"/>
                    <a:pt x="20929" y="8536"/>
                    <a:pt x="20985" y="8862"/>
                  </a:cubicBezTo>
                  <a:cubicBezTo>
                    <a:pt x="21208" y="10132"/>
                    <a:pt x="21552" y="11393"/>
                    <a:pt x="21370" y="12711"/>
                  </a:cubicBezTo>
                  <a:lnTo>
                    <a:pt x="21370" y="12712"/>
                  </a:lnTo>
                  <a:cubicBezTo>
                    <a:pt x="21259" y="13511"/>
                    <a:pt x="21370" y="14376"/>
                    <a:pt x="21105" y="15112"/>
                  </a:cubicBezTo>
                  <a:cubicBezTo>
                    <a:pt x="20769" y="16049"/>
                    <a:pt x="20686" y="17131"/>
                    <a:pt x="19867" y="17867"/>
                  </a:cubicBezTo>
                  <a:cubicBezTo>
                    <a:pt x="19675" y="18039"/>
                    <a:pt x="19942" y="18327"/>
                    <a:pt x="19770" y="18562"/>
                  </a:cubicBezTo>
                  <a:cubicBezTo>
                    <a:pt x="19343" y="19138"/>
                    <a:pt x="19019" y="19792"/>
                    <a:pt x="18521" y="20314"/>
                  </a:cubicBezTo>
                  <a:cubicBezTo>
                    <a:pt x="18265" y="20582"/>
                    <a:pt x="18122" y="20923"/>
                    <a:pt x="17925" y="21219"/>
                  </a:cubicBezTo>
                  <a:cubicBezTo>
                    <a:pt x="17264" y="22213"/>
                    <a:pt x="16372" y="22994"/>
                    <a:pt x="15625" y="23904"/>
                  </a:cubicBezTo>
                  <a:cubicBezTo>
                    <a:pt x="14584" y="25174"/>
                    <a:pt x="13293" y="26198"/>
                    <a:pt x="12207" y="27428"/>
                  </a:cubicBezTo>
                  <a:cubicBezTo>
                    <a:pt x="11912" y="27764"/>
                    <a:pt x="11671" y="28305"/>
                    <a:pt x="11063" y="28350"/>
                  </a:cubicBezTo>
                  <a:cubicBezTo>
                    <a:pt x="11012" y="28354"/>
                    <a:pt x="10962" y="28357"/>
                    <a:pt x="10915" y="28357"/>
                  </a:cubicBezTo>
                  <a:cubicBezTo>
                    <a:pt x="10747" y="28357"/>
                    <a:pt x="10607" y="28323"/>
                    <a:pt x="10512" y="28189"/>
                  </a:cubicBezTo>
                  <a:cubicBezTo>
                    <a:pt x="9988" y="27448"/>
                    <a:pt x="9080" y="27122"/>
                    <a:pt x="8557" y="26413"/>
                  </a:cubicBezTo>
                  <a:cubicBezTo>
                    <a:pt x="7960" y="25604"/>
                    <a:pt x="7162" y="24991"/>
                    <a:pt x="6576" y="24164"/>
                  </a:cubicBezTo>
                  <a:cubicBezTo>
                    <a:pt x="6271" y="23734"/>
                    <a:pt x="5984" y="23259"/>
                    <a:pt x="5591" y="22861"/>
                  </a:cubicBezTo>
                  <a:cubicBezTo>
                    <a:pt x="5140" y="22408"/>
                    <a:pt x="4890" y="21760"/>
                    <a:pt x="4590" y="21189"/>
                  </a:cubicBezTo>
                  <a:cubicBezTo>
                    <a:pt x="4222" y="20485"/>
                    <a:pt x="3815" y="19782"/>
                    <a:pt x="3519" y="19060"/>
                  </a:cubicBezTo>
                  <a:cubicBezTo>
                    <a:pt x="3270" y="18451"/>
                    <a:pt x="2986" y="17833"/>
                    <a:pt x="2789" y="17187"/>
                  </a:cubicBezTo>
                  <a:cubicBezTo>
                    <a:pt x="2441" y="16049"/>
                    <a:pt x="2176" y="14888"/>
                    <a:pt x="1938" y="13729"/>
                  </a:cubicBezTo>
                  <a:cubicBezTo>
                    <a:pt x="1868" y="13392"/>
                    <a:pt x="1674" y="12884"/>
                    <a:pt x="2007" y="12498"/>
                  </a:cubicBezTo>
                  <a:cubicBezTo>
                    <a:pt x="1547" y="12078"/>
                    <a:pt x="1972" y="11574"/>
                    <a:pt x="1877" y="11145"/>
                  </a:cubicBezTo>
                  <a:cubicBezTo>
                    <a:pt x="1727" y="10463"/>
                    <a:pt x="2034" y="9874"/>
                    <a:pt x="2076" y="9239"/>
                  </a:cubicBezTo>
                  <a:cubicBezTo>
                    <a:pt x="2153" y="8073"/>
                    <a:pt x="2757" y="7092"/>
                    <a:pt x="3171" y="5981"/>
                  </a:cubicBezTo>
                  <a:cubicBezTo>
                    <a:pt x="3641" y="5608"/>
                    <a:pt x="3866" y="5006"/>
                    <a:pt x="4339" y="4560"/>
                  </a:cubicBezTo>
                  <a:cubicBezTo>
                    <a:pt x="4693" y="4226"/>
                    <a:pt x="5024" y="3844"/>
                    <a:pt x="5357" y="3481"/>
                  </a:cubicBezTo>
                  <a:cubicBezTo>
                    <a:pt x="5588" y="3229"/>
                    <a:pt x="5859" y="3261"/>
                    <a:pt x="6092" y="3125"/>
                  </a:cubicBezTo>
                  <a:cubicBezTo>
                    <a:pt x="6793" y="2718"/>
                    <a:pt x="7432" y="2222"/>
                    <a:pt x="8294" y="2068"/>
                  </a:cubicBezTo>
                  <a:cubicBezTo>
                    <a:pt x="9197" y="1906"/>
                    <a:pt x="10080" y="1566"/>
                    <a:pt x="10998" y="1566"/>
                  </a:cubicBezTo>
                  <a:close/>
                  <a:moveTo>
                    <a:pt x="12590" y="0"/>
                  </a:moveTo>
                  <a:cubicBezTo>
                    <a:pt x="12421" y="0"/>
                    <a:pt x="12258" y="17"/>
                    <a:pt x="12114" y="30"/>
                  </a:cubicBezTo>
                  <a:cubicBezTo>
                    <a:pt x="11599" y="75"/>
                    <a:pt x="11058" y="183"/>
                    <a:pt x="10541" y="183"/>
                  </a:cubicBezTo>
                  <a:cubicBezTo>
                    <a:pt x="10516" y="183"/>
                    <a:pt x="10492" y="183"/>
                    <a:pt x="10468" y="182"/>
                  </a:cubicBezTo>
                  <a:cubicBezTo>
                    <a:pt x="10436" y="182"/>
                    <a:pt x="10404" y="181"/>
                    <a:pt x="10371" y="181"/>
                  </a:cubicBezTo>
                  <a:cubicBezTo>
                    <a:pt x="9202" y="181"/>
                    <a:pt x="8145" y="670"/>
                    <a:pt x="7124" y="1055"/>
                  </a:cubicBezTo>
                  <a:cubicBezTo>
                    <a:pt x="6261" y="1379"/>
                    <a:pt x="5355" y="1868"/>
                    <a:pt x="4605" y="2538"/>
                  </a:cubicBezTo>
                  <a:cubicBezTo>
                    <a:pt x="3878" y="3188"/>
                    <a:pt x="3170" y="3861"/>
                    <a:pt x="2644" y="4661"/>
                  </a:cubicBezTo>
                  <a:cubicBezTo>
                    <a:pt x="2185" y="5357"/>
                    <a:pt x="1676" y="6061"/>
                    <a:pt x="1563" y="6672"/>
                  </a:cubicBezTo>
                  <a:cubicBezTo>
                    <a:pt x="1059" y="7781"/>
                    <a:pt x="840" y="8718"/>
                    <a:pt x="580" y="9646"/>
                  </a:cubicBezTo>
                  <a:cubicBezTo>
                    <a:pt x="63" y="11486"/>
                    <a:pt x="1" y="13353"/>
                    <a:pt x="306" y="15205"/>
                  </a:cubicBezTo>
                  <a:cubicBezTo>
                    <a:pt x="552" y="16689"/>
                    <a:pt x="1243" y="18060"/>
                    <a:pt x="1801" y="19456"/>
                  </a:cubicBezTo>
                  <a:cubicBezTo>
                    <a:pt x="2441" y="21058"/>
                    <a:pt x="3453" y="22463"/>
                    <a:pt x="4506" y="23799"/>
                  </a:cubicBezTo>
                  <a:cubicBezTo>
                    <a:pt x="5406" y="24940"/>
                    <a:pt x="6355" y="26057"/>
                    <a:pt x="7371" y="27115"/>
                  </a:cubicBezTo>
                  <a:cubicBezTo>
                    <a:pt x="8307" y="28089"/>
                    <a:pt x="9343" y="28960"/>
                    <a:pt x="10464" y="29712"/>
                  </a:cubicBezTo>
                  <a:cubicBezTo>
                    <a:pt x="10637" y="29828"/>
                    <a:pt x="10800" y="29888"/>
                    <a:pt x="10978" y="29888"/>
                  </a:cubicBezTo>
                  <a:cubicBezTo>
                    <a:pt x="11103" y="29888"/>
                    <a:pt x="11235" y="29859"/>
                    <a:pt x="11382" y="29799"/>
                  </a:cubicBezTo>
                  <a:cubicBezTo>
                    <a:pt x="12213" y="29457"/>
                    <a:pt x="12575" y="28614"/>
                    <a:pt x="13275" y="28122"/>
                  </a:cubicBezTo>
                  <a:cubicBezTo>
                    <a:pt x="13867" y="27707"/>
                    <a:pt x="14254" y="26995"/>
                    <a:pt x="14851" y="26593"/>
                  </a:cubicBezTo>
                  <a:cubicBezTo>
                    <a:pt x="15519" y="26143"/>
                    <a:pt x="15799" y="25323"/>
                    <a:pt x="16552" y="24989"/>
                  </a:cubicBezTo>
                  <a:cubicBezTo>
                    <a:pt x="16628" y="24956"/>
                    <a:pt x="16683" y="24835"/>
                    <a:pt x="16714" y="24744"/>
                  </a:cubicBezTo>
                  <a:cubicBezTo>
                    <a:pt x="16897" y="24180"/>
                    <a:pt x="17424" y="23863"/>
                    <a:pt x="17814" y="23538"/>
                  </a:cubicBezTo>
                  <a:cubicBezTo>
                    <a:pt x="18357" y="23083"/>
                    <a:pt x="18624" y="22447"/>
                    <a:pt x="19084" y="21952"/>
                  </a:cubicBezTo>
                  <a:cubicBezTo>
                    <a:pt x="19400" y="21614"/>
                    <a:pt x="19664" y="21028"/>
                    <a:pt x="19971" y="20604"/>
                  </a:cubicBezTo>
                  <a:cubicBezTo>
                    <a:pt x="20701" y="19599"/>
                    <a:pt x="21172" y="18472"/>
                    <a:pt x="21721" y="17381"/>
                  </a:cubicBezTo>
                  <a:cubicBezTo>
                    <a:pt x="22076" y="16675"/>
                    <a:pt x="22093" y="15847"/>
                    <a:pt x="22378" y="15101"/>
                  </a:cubicBezTo>
                  <a:cubicBezTo>
                    <a:pt x="22705" y="14240"/>
                    <a:pt x="22561" y="13286"/>
                    <a:pt x="22840" y="12401"/>
                  </a:cubicBezTo>
                  <a:cubicBezTo>
                    <a:pt x="22989" y="11924"/>
                    <a:pt x="22776" y="11388"/>
                    <a:pt x="22700" y="10923"/>
                  </a:cubicBezTo>
                  <a:cubicBezTo>
                    <a:pt x="22521" y="9819"/>
                    <a:pt x="22518" y="8686"/>
                    <a:pt x="22072" y="7604"/>
                  </a:cubicBezTo>
                  <a:cubicBezTo>
                    <a:pt x="21607" y="6477"/>
                    <a:pt x="21253" y="5313"/>
                    <a:pt x="20425" y="4383"/>
                  </a:cubicBezTo>
                  <a:cubicBezTo>
                    <a:pt x="19826" y="3712"/>
                    <a:pt x="19381" y="2881"/>
                    <a:pt x="18481" y="2518"/>
                  </a:cubicBezTo>
                  <a:cubicBezTo>
                    <a:pt x="18354" y="2467"/>
                    <a:pt x="18261" y="2335"/>
                    <a:pt x="18244" y="2174"/>
                  </a:cubicBezTo>
                  <a:cubicBezTo>
                    <a:pt x="18232" y="2064"/>
                    <a:pt x="18196" y="1946"/>
                    <a:pt x="18083" y="1946"/>
                  </a:cubicBezTo>
                  <a:cubicBezTo>
                    <a:pt x="18064" y="1946"/>
                    <a:pt x="18043" y="1949"/>
                    <a:pt x="18019" y="1957"/>
                  </a:cubicBezTo>
                  <a:cubicBezTo>
                    <a:pt x="17989" y="1966"/>
                    <a:pt x="17961" y="1971"/>
                    <a:pt x="17934" y="1971"/>
                  </a:cubicBezTo>
                  <a:cubicBezTo>
                    <a:pt x="17652" y="1971"/>
                    <a:pt x="17552" y="1476"/>
                    <a:pt x="17276" y="1476"/>
                  </a:cubicBezTo>
                  <a:cubicBezTo>
                    <a:pt x="17203" y="1476"/>
                    <a:pt x="17118" y="1511"/>
                    <a:pt x="17014" y="1598"/>
                  </a:cubicBezTo>
                  <a:cubicBezTo>
                    <a:pt x="17002" y="1561"/>
                    <a:pt x="16972" y="1520"/>
                    <a:pt x="16980" y="1488"/>
                  </a:cubicBezTo>
                  <a:cubicBezTo>
                    <a:pt x="17028" y="1290"/>
                    <a:pt x="17009" y="1231"/>
                    <a:pt x="16961" y="1231"/>
                  </a:cubicBezTo>
                  <a:cubicBezTo>
                    <a:pt x="16900" y="1231"/>
                    <a:pt x="16793" y="1321"/>
                    <a:pt x="16707" y="1347"/>
                  </a:cubicBezTo>
                  <a:cubicBezTo>
                    <a:pt x="16670" y="1359"/>
                    <a:pt x="16631" y="1364"/>
                    <a:pt x="16593" y="1364"/>
                  </a:cubicBezTo>
                  <a:cubicBezTo>
                    <a:pt x="16482" y="1364"/>
                    <a:pt x="16375" y="1316"/>
                    <a:pt x="16322" y="1215"/>
                  </a:cubicBezTo>
                  <a:cubicBezTo>
                    <a:pt x="15961" y="544"/>
                    <a:pt x="15303" y="744"/>
                    <a:pt x="14744" y="666"/>
                  </a:cubicBezTo>
                  <a:cubicBezTo>
                    <a:pt x="14739" y="665"/>
                    <a:pt x="14733" y="665"/>
                    <a:pt x="14727" y="665"/>
                  </a:cubicBezTo>
                  <a:cubicBezTo>
                    <a:pt x="14665" y="665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6"/>
                  </a:cubicBezTo>
                  <a:cubicBezTo>
                    <a:pt x="14541" y="354"/>
                    <a:pt x="14500" y="264"/>
                    <a:pt x="14417" y="264"/>
                  </a:cubicBezTo>
                  <a:cubicBezTo>
                    <a:pt x="14303" y="264"/>
                    <a:pt x="14110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4" y="399"/>
                    <a:pt x="13865" y="395"/>
                    <a:pt x="13814" y="395"/>
                  </a:cubicBezTo>
                  <a:cubicBezTo>
                    <a:pt x="13792" y="395"/>
                    <a:pt x="13769" y="396"/>
                    <a:pt x="13747" y="396"/>
                  </a:cubicBezTo>
                  <a:cubicBezTo>
                    <a:pt x="13668" y="396"/>
                    <a:pt x="13585" y="388"/>
                    <a:pt x="13508" y="312"/>
                  </a:cubicBezTo>
                  <a:cubicBezTo>
                    <a:pt x="13252" y="59"/>
                    <a:pt x="1291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31"/>
          <p:cNvGrpSpPr/>
          <p:nvPr/>
        </p:nvGrpSpPr>
        <p:grpSpPr>
          <a:xfrm>
            <a:off x="5602275" y="2942513"/>
            <a:ext cx="561850" cy="731525"/>
            <a:chOff x="5185600" y="1944938"/>
            <a:chExt cx="561850" cy="731525"/>
          </a:xfrm>
        </p:grpSpPr>
        <p:sp>
          <p:nvSpPr>
            <p:cNvPr id="783" name="Google Shape;783;p31"/>
            <p:cNvSpPr/>
            <p:nvPr/>
          </p:nvSpPr>
          <p:spPr>
            <a:xfrm>
              <a:off x="5192800" y="1954338"/>
              <a:ext cx="547450" cy="712800"/>
            </a:xfrm>
            <a:custGeom>
              <a:rect b="b" l="l" r="r" t="t"/>
              <a:pathLst>
                <a:path extrusionOk="0" h="28512" w="21898">
                  <a:moveTo>
                    <a:pt x="11818" y="0"/>
                  </a:moveTo>
                  <a:cubicBezTo>
                    <a:pt x="11504" y="0"/>
                    <a:pt x="11186" y="28"/>
                    <a:pt x="10867" y="123"/>
                  </a:cubicBezTo>
                  <a:cubicBezTo>
                    <a:pt x="10352" y="278"/>
                    <a:pt x="9768" y="221"/>
                    <a:pt x="9237" y="346"/>
                  </a:cubicBezTo>
                  <a:cubicBezTo>
                    <a:pt x="8999" y="402"/>
                    <a:pt x="8758" y="353"/>
                    <a:pt x="8543" y="433"/>
                  </a:cubicBezTo>
                  <a:cubicBezTo>
                    <a:pt x="8210" y="557"/>
                    <a:pt x="7864" y="714"/>
                    <a:pt x="7548" y="812"/>
                  </a:cubicBezTo>
                  <a:cubicBezTo>
                    <a:pt x="6823" y="1034"/>
                    <a:pt x="6224" y="1461"/>
                    <a:pt x="5542" y="1737"/>
                  </a:cubicBezTo>
                  <a:cubicBezTo>
                    <a:pt x="5379" y="1802"/>
                    <a:pt x="5179" y="1853"/>
                    <a:pt x="5196" y="2086"/>
                  </a:cubicBezTo>
                  <a:cubicBezTo>
                    <a:pt x="5147" y="2066"/>
                    <a:pt x="5101" y="2057"/>
                    <a:pt x="5058" y="2057"/>
                  </a:cubicBezTo>
                  <a:cubicBezTo>
                    <a:pt x="4930" y="2057"/>
                    <a:pt x="4831" y="2138"/>
                    <a:pt x="4781" y="2248"/>
                  </a:cubicBezTo>
                  <a:cubicBezTo>
                    <a:pt x="4699" y="2428"/>
                    <a:pt x="4540" y="2490"/>
                    <a:pt x="4402" y="2602"/>
                  </a:cubicBezTo>
                  <a:cubicBezTo>
                    <a:pt x="3965" y="2957"/>
                    <a:pt x="3435" y="3287"/>
                    <a:pt x="3183" y="3748"/>
                  </a:cubicBezTo>
                  <a:cubicBezTo>
                    <a:pt x="2912" y="4242"/>
                    <a:pt x="2447" y="4589"/>
                    <a:pt x="2233" y="5108"/>
                  </a:cubicBezTo>
                  <a:cubicBezTo>
                    <a:pt x="2057" y="5535"/>
                    <a:pt x="1786" y="5913"/>
                    <a:pt x="1520" y="6299"/>
                  </a:cubicBezTo>
                  <a:cubicBezTo>
                    <a:pt x="1240" y="6705"/>
                    <a:pt x="1045" y="7183"/>
                    <a:pt x="835" y="7640"/>
                  </a:cubicBezTo>
                  <a:cubicBezTo>
                    <a:pt x="638" y="8069"/>
                    <a:pt x="533" y="8523"/>
                    <a:pt x="423" y="8949"/>
                  </a:cubicBezTo>
                  <a:cubicBezTo>
                    <a:pt x="274" y="9527"/>
                    <a:pt x="285" y="10157"/>
                    <a:pt x="204" y="10761"/>
                  </a:cubicBezTo>
                  <a:cubicBezTo>
                    <a:pt x="177" y="10961"/>
                    <a:pt x="392" y="11122"/>
                    <a:pt x="324" y="11271"/>
                  </a:cubicBezTo>
                  <a:cubicBezTo>
                    <a:pt x="1" y="11988"/>
                    <a:pt x="410" y="12680"/>
                    <a:pt x="374" y="13392"/>
                  </a:cubicBezTo>
                  <a:cubicBezTo>
                    <a:pt x="346" y="13961"/>
                    <a:pt x="624" y="14540"/>
                    <a:pt x="740" y="15119"/>
                  </a:cubicBezTo>
                  <a:cubicBezTo>
                    <a:pt x="902" y="15929"/>
                    <a:pt x="1282" y="16658"/>
                    <a:pt x="1621" y="17403"/>
                  </a:cubicBezTo>
                  <a:cubicBezTo>
                    <a:pt x="1791" y="17776"/>
                    <a:pt x="2050" y="18107"/>
                    <a:pt x="2249" y="18448"/>
                  </a:cubicBezTo>
                  <a:cubicBezTo>
                    <a:pt x="2482" y="18846"/>
                    <a:pt x="2694" y="19258"/>
                    <a:pt x="2882" y="19680"/>
                  </a:cubicBezTo>
                  <a:cubicBezTo>
                    <a:pt x="3259" y="20528"/>
                    <a:pt x="3875" y="21249"/>
                    <a:pt x="4342" y="22052"/>
                  </a:cubicBezTo>
                  <a:cubicBezTo>
                    <a:pt x="4530" y="22374"/>
                    <a:pt x="4842" y="22638"/>
                    <a:pt x="5043" y="22934"/>
                  </a:cubicBezTo>
                  <a:cubicBezTo>
                    <a:pt x="5402" y="23464"/>
                    <a:pt x="5754" y="23985"/>
                    <a:pt x="6212" y="24441"/>
                  </a:cubicBezTo>
                  <a:cubicBezTo>
                    <a:pt x="6429" y="24657"/>
                    <a:pt x="6636" y="24867"/>
                    <a:pt x="6793" y="25140"/>
                  </a:cubicBezTo>
                  <a:cubicBezTo>
                    <a:pt x="7047" y="25580"/>
                    <a:pt x="7461" y="25919"/>
                    <a:pt x="7776" y="26315"/>
                  </a:cubicBezTo>
                  <a:cubicBezTo>
                    <a:pt x="8091" y="26711"/>
                    <a:pt x="8367" y="27113"/>
                    <a:pt x="8766" y="27456"/>
                  </a:cubicBezTo>
                  <a:cubicBezTo>
                    <a:pt x="8967" y="27629"/>
                    <a:pt x="9285" y="27850"/>
                    <a:pt x="9308" y="28235"/>
                  </a:cubicBezTo>
                  <a:cubicBezTo>
                    <a:pt x="9315" y="28359"/>
                    <a:pt x="9410" y="28511"/>
                    <a:pt x="9595" y="28511"/>
                  </a:cubicBezTo>
                  <a:cubicBezTo>
                    <a:pt x="9666" y="28511"/>
                    <a:pt x="9750" y="28489"/>
                    <a:pt x="9848" y="28434"/>
                  </a:cubicBezTo>
                  <a:cubicBezTo>
                    <a:pt x="10142" y="28269"/>
                    <a:pt x="10367" y="28073"/>
                    <a:pt x="10618" y="27869"/>
                  </a:cubicBezTo>
                  <a:cubicBezTo>
                    <a:pt x="11399" y="27238"/>
                    <a:pt x="11999" y="26432"/>
                    <a:pt x="12851" y="25874"/>
                  </a:cubicBezTo>
                  <a:cubicBezTo>
                    <a:pt x="13152" y="25676"/>
                    <a:pt x="13335" y="25338"/>
                    <a:pt x="13630" y="25096"/>
                  </a:cubicBezTo>
                  <a:cubicBezTo>
                    <a:pt x="14123" y="24692"/>
                    <a:pt x="14608" y="24260"/>
                    <a:pt x="14941" y="23698"/>
                  </a:cubicBezTo>
                  <a:cubicBezTo>
                    <a:pt x="15044" y="23525"/>
                    <a:pt x="15387" y="23385"/>
                    <a:pt x="15460" y="23274"/>
                  </a:cubicBezTo>
                  <a:cubicBezTo>
                    <a:pt x="15673" y="22949"/>
                    <a:pt x="15923" y="22684"/>
                    <a:pt x="16183" y="22399"/>
                  </a:cubicBezTo>
                  <a:cubicBezTo>
                    <a:pt x="16478" y="22075"/>
                    <a:pt x="16647" y="21650"/>
                    <a:pt x="17039" y="21384"/>
                  </a:cubicBezTo>
                  <a:cubicBezTo>
                    <a:pt x="17152" y="21306"/>
                    <a:pt x="17109" y="21068"/>
                    <a:pt x="17329" y="21068"/>
                  </a:cubicBezTo>
                  <a:cubicBezTo>
                    <a:pt x="17336" y="21068"/>
                    <a:pt x="17343" y="21068"/>
                    <a:pt x="17351" y="21069"/>
                  </a:cubicBezTo>
                  <a:cubicBezTo>
                    <a:pt x="17359" y="20610"/>
                    <a:pt x="17803" y="20374"/>
                    <a:pt x="18043" y="20092"/>
                  </a:cubicBezTo>
                  <a:cubicBezTo>
                    <a:pt x="18515" y="19537"/>
                    <a:pt x="18890" y="18917"/>
                    <a:pt x="19360" y="18361"/>
                  </a:cubicBezTo>
                  <a:cubicBezTo>
                    <a:pt x="19580" y="18102"/>
                    <a:pt x="19868" y="17769"/>
                    <a:pt x="19926" y="17357"/>
                  </a:cubicBezTo>
                  <a:cubicBezTo>
                    <a:pt x="19958" y="17131"/>
                    <a:pt x="20090" y="16918"/>
                    <a:pt x="20279" y="16728"/>
                  </a:cubicBezTo>
                  <a:cubicBezTo>
                    <a:pt x="20400" y="16606"/>
                    <a:pt x="20697" y="16484"/>
                    <a:pt x="20522" y="16189"/>
                  </a:cubicBezTo>
                  <a:cubicBezTo>
                    <a:pt x="20486" y="16128"/>
                    <a:pt x="20591" y="15902"/>
                    <a:pt x="20660" y="15888"/>
                  </a:cubicBezTo>
                  <a:cubicBezTo>
                    <a:pt x="20997" y="15820"/>
                    <a:pt x="20891" y="15543"/>
                    <a:pt x="20968" y="15362"/>
                  </a:cubicBezTo>
                  <a:cubicBezTo>
                    <a:pt x="21132" y="14975"/>
                    <a:pt x="21035" y="14550"/>
                    <a:pt x="21131" y="14146"/>
                  </a:cubicBezTo>
                  <a:cubicBezTo>
                    <a:pt x="21170" y="13977"/>
                    <a:pt x="21390" y="13789"/>
                    <a:pt x="21309" y="13733"/>
                  </a:cubicBezTo>
                  <a:cubicBezTo>
                    <a:pt x="20965" y="13491"/>
                    <a:pt x="21613" y="13250"/>
                    <a:pt x="21281" y="13043"/>
                  </a:cubicBezTo>
                  <a:cubicBezTo>
                    <a:pt x="21716" y="12907"/>
                    <a:pt x="21175" y="12420"/>
                    <a:pt x="21586" y="12277"/>
                  </a:cubicBezTo>
                  <a:cubicBezTo>
                    <a:pt x="21381" y="12084"/>
                    <a:pt x="21898" y="11828"/>
                    <a:pt x="21525" y="11649"/>
                  </a:cubicBezTo>
                  <a:cubicBezTo>
                    <a:pt x="21551" y="11605"/>
                    <a:pt x="21573" y="11559"/>
                    <a:pt x="21602" y="11516"/>
                  </a:cubicBezTo>
                  <a:cubicBezTo>
                    <a:pt x="21791" y="11237"/>
                    <a:pt x="21793" y="10930"/>
                    <a:pt x="21696" y="10630"/>
                  </a:cubicBezTo>
                  <a:cubicBezTo>
                    <a:pt x="21679" y="10575"/>
                    <a:pt x="21541" y="10550"/>
                    <a:pt x="21587" y="10427"/>
                  </a:cubicBezTo>
                  <a:cubicBezTo>
                    <a:pt x="21763" y="9957"/>
                    <a:pt x="21484" y="9463"/>
                    <a:pt x="21658" y="8998"/>
                  </a:cubicBezTo>
                  <a:cubicBezTo>
                    <a:pt x="21698" y="8891"/>
                    <a:pt x="21652" y="8785"/>
                    <a:pt x="21670" y="8731"/>
                  </a:cubicBezTo>
                  <a:cubicBezTo>
                    <a:pt x="21778" y="8397"/>
                    <a:pt x="21493" y="8125"/>
                    <a:pt x="21565" y="7697"/>
                  </a:cubicBezTo>
                  <a:cubicBezTo>
                    <a:pt x="21703" y="7160"/>
                    <a:pt x="21100" y="6712"/>
                    <a:pt x="21050" y="6113"/>
                  </a:cubicBezTo>
                  <a:cubicBezTo>
                    <a:pt x="21027" y="5829"/>
                    <a:pt x="20726" y="5614"/>
                    <a:pt x="20671" y="5390"/>
                  </a:cubicBezTo>
                  <a:cubicBezTo>
                    <a:pt x="20541" y="4864"/>
                    <a:pt x="19859" y="4738"/>
                    <a:pt x="19829" y="4191"/>
                  </a:cubicBezTo>
                  <a:cubicBezTo>
                    <a:pt x="19221" y="3850"/>
                    <a:pt x="18853" y="3267"/>
                    <a:pt x="18333" y="2843"/>
                  </a:cubicBezTo>
                  <a:cubicBezTo>
                    <a:pt x="17523" y="2183"/>
                    <a:pt x="16672" y="1570"/>
                    <a:pt x="15741" y="1072"/>
                  </a:cubicBezTo>
                  <a:cubicBezTo>
                    <a:pt x="15385" y="880"/>
                    <a:pt x="14988" y="718"/>
                    <a:pt x="14651" y="529"/>
                  </a:cubicBezTo>
                  <a:cubicBezTo>
                    <a:pt x="14022" y="177"/>
                    <a:pt x="13354" y="77"/>
                    <a:pt x="12691" y="40"/>
                  </a:cubicBezTo>
                  <a:cubicBezTo>
                    <a:pt x="12403" y="24"/>
                    <a:pt x="12112" y="0"/>
                    <a:pt x="1181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5185600" y="1944938"/>
              <a:ext cx="561850" cy="731525"/>
            </a:xfrm>
            <a:custGeom>
              <a:rect b="b" l="l" r="r" t="t"/>
              <a:pathLst>
                <a:path extrusionOk="0" h="29261" w="22474">
                  <a:moveTo>
                    <a:pt x="12261" y="1259"/>
                  </a:moveTo>
                  <a:cubicBezTo>
                    <a:pt x="12380" y="1259"/>
                    <a:pt x="12499" y="1280"/>
                    <a:pt x="12620" y="1348"/>
                  </a:cubicBezTo>
                  <a:cubicBezTo>
                    <a:pt x="12625" y="1351"/>
                    <a:pt x="12638" y="1353"/>
                    <a:pt x="12656" y="1353"/>
                  </a:cubicBezTo>
                  <a:cubicBezTo>
                    <a:pt x="12740" y="1353"/>
                    <a:pt x="12937" y="1323"/>
                    <a:pt x="13082" y="1323"/>
                  </a:cubicBezTo>
                  <a:cubicBezTo>
                    <a:pt x="13100" y="1323"/>
                    <a:pt x="13117" y="1324"/>
                    <a:pt x="13133" y="1325"/>
                  </a:cubicBezTo>
                  <a:cubicBezTo>
                    <a:pt x="13479" y="1347"/>
                    <a:pt x="13798" y="1420"/>
                    <a:pt x="14125" y="1600"/>
                  </a:cubicBezTo>
                  <a:cubicBezTo>
                    <a:pt x="14326" y="1708"/>
                    <a:pt x="14676" y="1692"/>
                    <a:pt x="14889" y="1858"/>
                  </a:cubicBezTo>
                  <a:cubicBezTo>
                    <a:pt x="15537" y="2363"/>
                    <a:pt x="16359" y="2605"/>
                    <a:pt x="16949" y="3221"/>
                  </a:cubicBezTo>
                  <a:cubicBezTo>
                    <a:pt x="17316" y="3605"/>
                    <a:pt x="17793" y="3930"/>
                    <a:pt x="18199" y="4294"/>
                  </a:cubicBezTo>
                  <a:cubicBezTo>
                    <a:pt x="18460" y="4527"/>
                    <a:pt x="18754" y="4737"/>
                    <a:pt x="18990" y="5017"/>
                  </a:cubicBezTo>
                  <a:cubicBezTo>
                    <a:pt x="19231" y="5304"/>
                    <a:pt x="19377" y="5715"/>
                    <a:pt x="19809" y="5841"/>
                  </a:cubicBezTo>
                  <a:cubicBezTo>
                    <a:pt x="19722" y="6060"/>
                    <a:pt x="19927" y="6174"/>
                    <a:pt x="19991" y="6339"/>
                  </a:cubicBezTo>
                  <a:cubicBezTo>
                    <a:pt x="20229" y="6960"/>
                    <a:pt x="20512" y="7586"/>
                    <a:pt x="20602" y="8233"/>
                  </a:cubicBezTo>
                  <a:cubicBezTo>
                    <a:pt x="20671" y="8738"/>
                    <a:pt x="20686" y="9281"/>
                    <a:pt x="20786" y="9767"/>
                  </a:cubicBezTo>
                  <a:cubicBezTo>
                    <a:pt x="20873" y="10185"/>
                    <a:pt x="20740" y="10578"/>
                    <a:pt x="20852" y="11001"/>
                  </a:cubicBezTo>
                  <a:cubicBezTo>
                    <a:pt x="20973" y="11457"/>
                    <a:pt x="20814" y="12008"/>
                    <a:pt x="20674" y="12491"/>
                  </a:cubicBezTo>
                  <a:cubicBezTo>
                    <a:pt x="20541" y="12953"/>
                    <a:pt x="20511" y="13424"/>
                    <a:pt x="20459" y="13888"/>
                  </a:cubicBezTo>
                  <a:cubicBezTo>
                    <a:pt x="20440" y="14050"/>
                    <a:pt x="20356" y="14186"/>
                    <a:pt x="20334" y="14343"/>
                  </a:cubicBezTo>
                  <a:cubicBezTo>
                    <a:pt x="20260" y="14868"/>
                    <a:pt x="20157" y="15423"/>
                    <a:pt x="19953" y="15891"/>
                  </a:cubicBezTo>
                  <a:cubicBezTo>
                    <a:pt x="19714" y="16440"/>
                    <a:pt x="19437" y="17009"/>
                    <a:pt x="19065" y="17506"/>
                  </a:cubicBezTo>
                  <a:cubicBezTo>
                    <a:pt x="18660" y="18051"/>
                    <a:pt x="18331" y="18641"/>
                    <a:pt x="17937" y="19193"/>
                  </a:cubicBezTo>
                  <a:cubicBezTo>
                    <a:pt x="17625" y="19629"/>
                    <a:pt x="17281" y="20039"/>
                    <a:pt x="16955" y="20463"/>
                  </a:cubicBezTo>
                  <a:cubicBezTo>
                    <a:pt x="16558" y="20978"/>
                    <a:pt x="16131" y="21478"/>
                    <a:pt x="15669" y="21942"/>
                  </a:cubicBezTo>
                  <a:cubicBezTo>
                    <a:pt x="15518" y="22092"/>
                    <a:pt x="15481" y="22279"/>
                    <a:pt x="15367" y="22435"/>
                  </a:cubicBezTo>
                  <a:cubicBezTo>
                    <a:pt x="14978" y="22970"/>
                    <a:pt x="14410" y="23340"/>
                    <a:pt x="14025" y="23879"/>
                  </a:cubicBezTo>
                  <a:cubicBezTo>
                    <a:pt x="13738" y="24279"/>
                    <a:pt x="13335" y="24607"/>
                    <a:pt x="12969" y="24952"/>
                  </a:cubicBezTo>
                  <a:cubicBezTo>
                    <a:pt x="12341" y="25544"/>
                    <a:pt x="11688" y="26112"/>
                    <a:pt x="11076" y="26719"/>
                  </a:cubicBezTo>
                  <a:cubicBezTo>
                    <a:pt x="10799" y="26994"/>
                    <a:pt x="10485" y="27233"/>
                    <a:pt x="10225" y="27516"/>
                  </a:cubicBezTo>
                  <a:cubicBezTo>
                    <a:pt x="10127" y="27622"/>
                    <a:pt x="10051" y="27662"/>
                    <a:pt x="9988" y="27662"/>
                  </a:cubicBezTo>
                  <a:cubicBezTo>
                    <a:pt x="9881" y="27662"/>
                    <a:pt x="9809" y="27550"/>
                    <a:pt x="9722" y="27447"/>
                  </a:cubicBezTo>
                  <a:cubicBezTo>
                    <a:pt x="9436" y="27108"/>
                    <a:pt x="9271" y="26694"/>
                    <a:pt x="8960" y="26366"/>
                  </a:cubicBezTo>
                  <a:cubicBezTo>
                    <a:pt x="8499" y="25884"/>
                    <a:pt x="8167" y="25312"/>
                    <a:pt x="7776" y="24785"/>
                  </a:cubicBezTo>
                  <a:cubicBezTo>
                    <a:pt x="7322" y="24173"/>
                    <a:pt x="6774" y="23617"/>
                    <a:pt x="6303" y="23004"/>
                  </a:cubicBezTo>
                  <a:cubicBezTo>
                    <a:pt x="5757" y="22292"/>
                    <a:pt x="5282" y="21540"/>
                    <a:pt x="4843" y="20769"/>
                  </a:cubicBezTo>
                  <a:cubicBezTo>
                    <a:pt x="4545" y="20249"/>
                    <a:pt x="4194" y="19763"/>
                    <a:pt x="3923" y="19222"/>
                  </a:cubicBezTo>
                  <a:cubicBezTo>
                    <a:pt x="3592" y="18560"/>
                    <a:pt x="3273" y="17885"/>
                    <a:pt x="2869" y="17252"/>
                  </a:cubicBezTo>
                  <a:cubicBezTo>
                    <a:pt x="2679" y="16954"/>
                    <a:pt x="2678" y="16540"/>
                    <a:pt x="2471" y="16258"/>
                  </a:cubicBezTo>
                  <a:cubicBezTo>
                    <a:pt x="2202" y="15893"/>
                    <a:pt x="2200" y="15466"/>
                    <a:pt x="2079" y="15080"/>
                  </a:cubicBezTo>
                  <a:cubicBezTo>
                    <a:pt x="1956" y="14686"/>
                    <a:pt x="1798" y="14276"/>
                    <a:pt x="1815" y="13823"/>
                  </a:cubicBezTo>
                  <a:cubicBezTo>
                    <a:pt x="1831" y="13399"/>
                    <a:pt x="1668" y="12964"/>
                    <a:pt x="1663" y="12526"/>
                  </a:cubicBezTo>
                  <a:cubicBezTo>
                    <a:pt x="1658" y="11926"/>
                    <a:pt x="1698" y="11306"/>
                    <a:pt x="1636" y="10733"/>
                  </a:cubicBezTo>
                  <a:cubicBezTo>
                    <a:pt x="1588" y="10291"/>
                    <a:pt x="1886" y="9884"/>
                    <a:pt x="1669" y="9466"/>
                  </a:cubicBezTo>
                  <a:cubicBezTo>
                    <a:pt x="1657" y="9441"/>
                    <a:pt x="1740" y="9383"/>
                    <a:pt x="1740" y="9340"/>
                  </a:cubicBezTo>
                  <a:cubicBezTo>
                    <a:pt x="1740" y="9210"/>
                    <a:pt x="2155" y="9133"/>
                    <a:pt x="1795" y="8958"/>
                  </a:cubicBezTo>
                  <a:cubicBezTo>
                    <a:pt x="1768" y="8945"/>
                    <a:pt x="1814" y="8875"/>
                    <a:pt x="1859" y="8835"/>
                  </a:cubicBezTo>
                  <a:cubicBezTo>
                    <a:pt x="1994" y="8718"/>
                    <a:pt x="2129" y="8647"/>
                    <a:pt x="2039" y="8385"/>
                  </a:cubicBezTo>
                  <a:cubicBezTo>
                    <a:pt x="1980" y="8216"/>
                    <a:pt x="2251" y="7955"/>
                    <a:pt x="2365" y="7733"/>
                  </a:cubicBezTo>
                  <a:cubicBezTo>
                    <a:pt x="2613" y="7247"/>
                    <a:pt x="2890" y="6770"/>
                    <a:pt x="3259" y="6334"/>
                  </a:cubicBezTo>
                  <a:cubicBezTo>
                    <a:pt x="3437" y="6124"/>
                    <a:pt x="3713" y="5812"/>
                    <a:pt x="3679" y="5444"/>
                  </a:cubicBezTo>
                  <a:cubicBezTo>
                    <a:pt x="3678" y="5422"/>
                    <a:pt x="3680" y="5385"/>
                    <a:pt x="3694" y="5378"/>
                  </a:cubicBezTo>
                  <a:cubicBezTo>
                    <a:pt x="4276" y="5076"/>
                    <a:pt x="4397" y="4363"/>
                    <a:pt x="4939" y="4060"/>
                  </a:cubicBezTo>
                  <a:cubicBezTo>
                    <a:pt x="5449" y="3776"/>
                    <a:pt x="5654" y="3138"/>
                    <a:pt x="6307" y="3049"/>
                  </a:cubicBezTo>
                  <a:cubicBezTo>
                    <a:pt x="6484" y="2597"/>
                    <a:pt x="7017" y="2606"/>
                    <a:pt x="7355" y="2357"/>
                  </a:cubicBezTo>
                  <a:cubicBezTo>
                    <a:pt x="7578" y="2192"/>
                    <a:pt x="7940" y="2110"/>
                    <a:pt x="8189" y="1912"/>
                  </a:cubicBezTo>
                  <a:cubicBezTo>
                    <a:pt x="8238" y="1984"/>
                    <a:pt x="8274" y="2007"/>
                    <a:pt x="8300" y="2007"/>
                  </a:cubicBezTo>
                  <a:cubicBezTo>
                    <a:pt x="8315" y="2007"/>
                    <a:pt x="8328" y="1999"/>
                    <a:pt x="8338" y="1989"/>
                  </a:cubicBezTo>
                  <a:cubicBezTo>
                    <a:pt x="8828" y="1501"/>
                    <a:pt x="9519" y="1650"/>
                    <a:pt x="10114" y="1502"/>
                  </a:cubicBezTo>
                  <a:cubicBezTo>
                    <a:pt x="10625" y="1375"/>
                    <a:pt x="11170" y="1343"/>
                    <a:pt x="11702" y="1321"/>
                  </a:cubicBezTo>
                  <a:cubicBezTo>
                    <a:pt x="11884" y="1314"/>
                    <a:pt x="12071" y="1259"/>
                    <a:pt x="12261" y="1259"/>
                  </a:cubicBezTo>
                  <a:close/>
                  <a:moveTo>
                    <a:pt x="12129" y="1"/>
                  </a:moveTo>
                  <a:cubicBezTo>
                    <a:pt x="11806" y="1"/>
                    <a:pt x="11480" y="29"/>
                    <a:pt x="11154" y="127"/>
                  </a:cubicBezTo>
                  <a:cubicBezTo>
                    <a:pt x="10624" y="286"/>
                    <a:pt x="10026" y="226"/>
                    <a:pt x="9481" y="354"/>
                  </a:cubicBezTo>
                  <a:cubicBezTo>
                    <a:pt x="9236" y="413"/>
                    <a:pt x="8989" y="362"/>
                    <a:pt x="8768" y="444"/>
                  </a:cubicBezTo>
                  <a:cubicBezTo>
                    <a:pt x="8426" y="571"/>
                    <a:pt x="8072" y="733"/>
                    <a:pt x="7747" y="833"/>
                  </a:cubicBezTo>
                  <a:cubicBezTo>
                    <a:pt x="7002" y="1061"/>
                    <a:pt x="6388" y="1499"/>
                    <a:pt x="5687" y="1783"/>
                  </a:cubicBezTo>
                  <a:cubicBezTo>
                    <a:pt x="5521" y="1850"/>
                    <a:pt x="5315" y="1901"/>
                    <a:pt x="5332" y="2141"/>
                  </a:cubicBezTo>
                  <a:cubicBezTo>
                    <a:pt x="5282" y="2120"/>
                    <a:pt x="5235" y="2111"/>
                    <a:pt x="5191" y="2111"/>
                  </a:cubicBezTo>
                  <a:cubicBezTo>
                    <a:pt x="5060" y="2111"/>
                    <a:pt x="4959" y="2194"/>
                    <a:pt x="4907" y="2307"/>
                  </a:cubicBezTo>
                  <a:cubicBezTo>
                    <a:pt x="4823" y="2492"/>
                    <a:pt x="4660" y="2556"/>
                    <a:pt x="4518" y="2671"/>
                  </a:cubicBezTo>
                  <a:cubicBezTo>
                    <a:pt x="4069" y="3035"/>
                    <a:pt x="3526" y="3374"/>
                    <a:pt x="3266" y="3847"/>
                  </a:cubicBezTo>
                  <a:cubicBezTo>
                    <a:pt x="2989" y="4353"/>
                    <a:pt x="2511" y="4710"/>
                    <a:pt x="2292" y="5243"/>
                  </a:cubicBezTo>
                  <a:cubicBezTo>
                    <a:pt x="2111" y="5679"/>
                    <a:pt x="1832" y="6067"/>
                    <a:pt x="1559" y="6464"/>
                  </a:cubicBezTo>
                  <a:cubicBezTo>
                    <a:pt x="1272" y="6880"/>
                    <a:pt x="1072" y="7371"/>
                    <a:pt x="857" y="7840"/>
                  </a:cubicBezTo>
                  <a:cubicBezTo>
                    <a:pt x="655" y="8280"/>
                    <a:pt x="546" y="8746"/>
                    <a:pt x="434" y="9183"/>
                  </a:cubicBezTo>
                  <a:cubicBezTo>
                    <a:pt x="281" y="9777"/>
                    <a:pt x="292" y="10423"/>
                    <a:pt x="209" y="11043"/>
                  </a:cubicBezTo>
                  <a:cubicBezTo>
                    <a:pt x="181" y="11247"/>
                    <a:pt x="402" y="11413"/>
                    <a:pt x="333" y="11567"/>
                  </a:cubicBezTo>
                  <a:cubicBezTo>
                    <a:pt x="1" y="12301"/>
                    <a:pt x="421" y="13013"/>
                    <a:pt x="384" y="13744"/>
                  </a:cubicBezTo>
                  <a:cubicBezTo>
                    <a:pt x="356" y="14327"/>
                    <a:pt x="640" y="14921"/>
                    <a:pt x="759" y="15516"/>
                  </a:cubicBezTo>
                  <a:cubicBezTo>
                    <a:pt x="925" y="16346"/>
                    <a:pt x="1316" y="17095"/>
                    <a:pt x="1664" y="17860"/>
                  </a:cubicBezTo>
                  <a:cubicBezTo>
                    <a:pt x="1839" y="18241"/>
                    <a:pt x="2105" y="18583"/>
                    <a:pt x="2309" y="18931"/>
                  </a:cubicBezTo>
                  <a:cubicBezTo>
                    <a:pt x="2548" y="19342"/>
                    <a:pt x="2764" y="19764"/>
                    <a:pt x="2957" y="20197"/>
                  </a:cubicBezTo>
                  <a:cubicBezTo>
                    <a:pt x="3346" y="21066"/>
                    <a:pt x="3976" y="21807"/>
                    <a:pt x="4456" y="22631"/>
                  </a:cubicBezTo>
                  <a:cubicBezTo>
                    <a:pt x="4649" y="22962"/>
                    <a:pt x="4970" y="23233"/>
                    <a:pt x="5175" y="23535"/>
                  </a:cubicBezTo>
                  <a:cubicBezTo>
                    <a:pt x="5544" y="24079"/>
                    <a:pt x="5905" y="24615"/>
                    <a:pt x="6375" y="25082"/>
                  </a:cubicBezTo>
                  <a:cubicBezTo>
                    <a:pt x="6599" y="25304"/>
                    <a:pt x="6810" y="25520"/>
                    <a:pt x="6973" y="25801"/>
                  </a:cubicBezTo>
                  <a:cubicBezTo>
                    <a:pt x="7232" y="26252"/>
                    <a:pt x="7658" y="26601"/>
                    <a:pt x="7981" y="27006"/>
                  </a:cubicBezTo>
                  <a:cubicBezTo>
                    <a:pt x="8304" y="27412"/>
                    <a:pt x="8587" y="27824"/>
                    <a:pt x="8996" y="28177"/>
                  </a:cubicBezTo>
                  <a:cubicBezTo>
                    <a:pt x="9204" y="28356"/>
                    <a:pt x="9529" y="28583"/>
                    <a:pt x="9552" y="28977"/>
                  </a:cubicBezTo>
                  <a:cubicBezTo>
                    <a:pt x="9560" y="29105"/>
                    <a:pt x="9658" y="29261"/>
                    <a:pt x="9848" y="29261"/>
                  </a:cubicBezTo>
                  <a:cubicBezTo>
                    <a:pt x="9921" y="29261"/>
                    <a:pt x="10007" y="29238"/>
                    <a:pt x="10106" y="29182"/>
                  </a:cubicBezTo>
                  <a:cubicBezTo>
                    <a:pt x="10408" y="29014"/>
                    <a:pt x="10639" y="28810"/>
                    <a:pt x="10898" y="28601"/>
                  </a:cubicBezTo>
                  <a:cubicBezTo>
                    <a:pt x="11698" y="27954"/>
                    <a:pt x="12314" y="27127"/>
                    <a:pt x="13187" y="26554"/>
                  </a:cubicBezTo>
                  <a:cubicBezTo>
                    <a:pt x="13498" y="26352"/>
                    <a:pt x="13685" y="26005"/>
                    <a:pt x="13987" y="25757"/>
                  </a:cubicBezTo>
                  <a:cubicBezTo>
                    <a:pt x="14494" y="25340"/>
                    <a:pt x="14991" y="24898"/>
                    <a:pt x="15333" y="24322"/>
                  </a:cubicBezTo>
                  <a:cubicBezTo>
                    <a:pt x="15439" y="24144"/>
                    <a:pt x="15792" y="24001"/>
                    <a:pt x="15867" y="23886"/>
                  </a:cubicBezTo>
                  <a:cubicBezTo>
                    <a:pt x="16084" y="23554"/>
                    <a:pt x="16342" y="23281"/>
                    <a:pt x="16608" y="22987"/>
                  </a:cubicBezTo>
                  <a:cubicBezTo>
                    <a:pt x="16911" y="22656"/>
                    <a:pt x="17086" y="22220"/>
                    <a:pt x="17487" y="21945"/>
                  </a:cubicBezTo>
                  <a:cubicBezTo>
                    <a:pt x="17603" y="21866"/>
                    <a:pt x="17559" y="21622"/>
                    <a:pt x="17784" y="21622"/>
                  </a:cubicBezTo>
                  <a:cubicBezTo>
                    <a:pt x="17792" y="21622"/>
                    <a:pt x="17799" y="21622"/>
                    <a:pt x="17807" y="21623"/>
                  </a:cubicBezTo>
                  <a:cubicBezTo>
                    <a:pt x="17816" y="21152"/>
                    <a:pt x="18271" y="20911"/>
                    <a:pt x="18518" y="20620"/>
                  </a:cubicBezTo>
                  <a:cubicBezTo>
                    <a:pt x="19002" y="20051"/>
                    <a:pt x="19386" y="19414"/>
                    <a:pt x="19869" y="18845"/>
                  </a:cubicBezTo>
                  <a:cubicBezTo>
                    <a:pt x="20095" y="18578"/>
                    <a:pt x="20390" y="18237"/>
                    <a:pt x="20450" y="17815"/>
                  </a:cubicBezTo>
                  <a:cubicBezTo>
                    <a:pt x="20483" y="17582"/>
                    <a:pt x="20619" y="17363"/>
                    <a:pt x="20813" y="17169"/>
                  </a:cubicBezTo>
                  <a:cubicBezTo>
                    <a:pt x="20937" y="17043"/>
                    <a:pt x="21242" y="16919"/>
                    <a:pt x="21062" y="16615"/>
                  </a:cubicBezTo>
                  <a:cubicBezTo>
                    <a:pt x="21025" y="16552"/>
                    <a:pt x="21133" y="16320"/>
                    <a:pt x="21205" y="16306"/>
                  </a:cubicBezTo>
                  <a:cubicBezTo>
                    <a:pt x="21550" y="16237"/>
                    <a:pt x="21441" y="15952"/>
                    <a:pt x="21520" y="15766"/>
                  </a:cubicBezTo>
                  <a:cubicBezTo>
                    <a:pt x="21687" y="15369"/>
                    <a:pt x="21588" y="14933"/>
                    <a:pt x="21686" y="14518"/>
                  </a:cubicBezTo>
                  <a:cubicBezTo>
                    <a:pt x="21726" y="14344"/>
                    <a:pt x="21952" y="14153"/>
                    <a:pt x="21870" y="14095"/>
                  </a:cubicBezTo>
                  <a:cubicBezTo>
                    <a:pt x="21516" y="13846"/>
                    <a:pt x="22181" y="13599"/>
                    <a:pt x="21841" y="13386"/>
                  </a:cubicBezTo>
                  <a:cubicBezTo>
                    <a:pt x="22287" y="13248"/>
                    <a:pt x="21730" y="12748"/>
                    <a:pt x="22154" y="12601"/>
                  </a:cubicBezTo>
                  <a:cubicBezTo>
                    <a:pt x="21943" y="12403"/>
                    <a:pt x="22474" y="12140"/>
                    <a:pt x="22090" y="11957"/>
                  </a:cubicBezTo>
                  <a:cubicBezTo>
                    <a:pt x="22117" y="11912"/>
                    <a:pt x="22139" y="11864"/>
                    <a:pt x="22168" y="11820"/>
                  </a:cubicBezTo>
                  <a:cubicBezTo>
                    <a:pt x="22364" y="11533"/>
                    <a:pt x="22365" y="11218"/>
                    <a:pt x="22266" y="10910"/>
                  </a:cubicBezTo>
                  <a:cubicBezTo>
                    <a:pt x="22248" y="10854"/>
                    <a:pt x="22106" y="10828"/>
                    <a:pt x="22154" y="10701"/>
                  </a:cubicBezTo>
                  <a:cubicBezTo>
                    <a:pt x="22336" y="10220"/>
                    <a:pt x="22048" y="9715"/>
                    <a:pt x="22227" y="9236"/>
                  </a:cubicBezTo>
                  <a:cubicBezTo>
                    <a:pt x="22267" y="9126"/>
                    <a:pt x="22221" y="9017"/>
                    <a:pt x="22239" y="8961"/>
                  </a:cubicBezTo>
                  <a:cubicBezTo>
                    <a:pt x="22349" y="8619"/>
                    <a:pt x="22057" y="8338"/>
                    <a:pt x="22131" y="7901"/>
                  </a:cubicBezTo>
                  <a:cubicBezTo>
                    <a:pt x="22273" y="7349"/>
                    <a:pt x="21654" y="6890"/>
                    <a:pt x="21604" y="6274"/>
                  </a:cubicBezTo>
                  <a:cubicBezTo>
                    <a:pt x="21580" y="5981"/>
                    <a:pt x="21271" y="5762"/>
                    <a:pt x="21215" y="5532"/>
                  </a:cubicBezTo>
                  <a:cubicBezTo>
                    <a:pt x="21082" y="4992"/>
                    <a:pt x="20382" y="4863"/>
                    <a:pt x="20351" y="4301"/>
                  </a:cubicBezTo>
                  <a:cubicBezTo>
                    <a:pt x="19726" y="3952"/>
                    <a:pt x="19349" y="3353"/>
                    <a:pt x="18815" y="2917"/>
                  </a:cubicBezTo>
                  <a:cubicBezTo>
                    <a:pt x="17984" y="2241"/>
                    <a:pt x="17110" y="1612"/>
                    <a:pt x="16155" y="1100"/>
                  </a:cubicBezTo>
                  <a:cubicBezTo>
                    <a:pt x="15790" y="903"/>
                    <a:pt x="15382" y="737"/>
                    <a:pt x="15035" y="543"/>
                  </a:cubicBezTo>
                  <a:cubicBezTo>
                    <a:pt x="14390" y="182"/>
                    <a:pt x="13705" y="79"/>
                    <a:pt x="13025" y="41"/>
                  </a:cubicBezTo>
                  <a:cubicBezTo>
                    <a:pt x="12729" y="25"/>
                    <a:pt x="12430" y="1"/>
                    <a:pt x="12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5304325" y="2107313"/>
              <a:ext cx="291525" cy="317775"/>
            </a:xfrm>
            <a:custGeom>
              <a:rect b="b" l="l" r="r" t="t"/>
              <a:pathLst>
                <a:path extrusionOk="0" h="12711" w="11661">
                  <a:moveTo>
                    <a:pt x="3483" y="732"/>
                  </a:moveTo>
                  <a:cubicBezTo>
                    <a:pt x="3494" y="732"/>
                    <a:pt x="3504" y="733"/>
                    <a:pt x="3514" y="734"/>
                  </a:cubicBezTo>
                  <a:cubicBezTo>
                    <a:pt x="3624" y="755"/>
                    <a:pt x="3735" y="760"/>
                    <a:pt x="3845" y="760"/>
                  </a:cubicBezTo>
                  <a:cubicBezTo>
                    <a:pt x="3942" y="760"/>
                    <a:pt x="4038" y="756"/>
                    <a:pt x="4135" y="756"/>
                  </a:cubicBezTo>
                  <a:cubicBezTo>
                    <a:pt x="4312" y="756"/>
                    <a:pt x="4488" y="768"/>
                    <a:pt x="4660" y="838"/>
                  </a:cubicBezTo>
                  <a:cubicBezTo>
                    <a:pt x="5098" y="1018"/>
                    <a:pt x="5290" y="1393"/>
                    <a:pt x="5506" y="1725"/>
                  </a:cubicBezTo>
                  <a:cubicBezTo>
                    <a:pt x="5670" y="1974"/>
                    <a:pt x="5922" y="2199"/>
                    <a:pt x="5915" y="2543"/>
                  </a:cubicBezTo>
                  <a:cubicBezTo>
                    <a:pt x="5912" y="2802"/>
                    <a:pt x="5896" y="3059"/>
                    <a:pt x="5812" y="3295"/>
                  </a:cubicBezTo>
                  <a:cubicBezTo>
                    <a:pt x="5669" y="3701"/>
                    <a:pt x="5435" y="4077"/>
                    <a:pt x="5308" y="4491"/>
                  </a:cubicBezTo>
                  <a:cubicBezTo>
                    <a:pt x="5296" y="4530"/>
                    <a:pt x="5290" y="4585"/>
                    <a:pt x="5260" y="4607"/>
                  </a:cubicBezTo>
                  <a:cubicBezTo>
                    <a:pt x="4880" y="4873"/>
                    <a:pt x="5159" y="5056"/>
                    <a:pt x="5362" y="5237"/>
                  </a:cubicBezTo>
                  <a:cubicBezTo>
                    <a:pt x="5583" y="5434"/>
                    <a:pt x="5559" y="5652"/>
                    <a:pt x="5301" y="5830"/>
                  </a:cubicBezTo>
                  <a:cubicBezTo>
                    <a:pt x="5264" y="5855"/>
                    <a:pt x="5235" y="5865"/>
                    <a:pt x="5211" y="5865"/>
                  </a:cubicBezTo>
                  <a:cubicBezTo>
                    <a:pt x="5148" y="5865"/>
                    <a:pt x="5125" y="5795"/>
                    <a:pt x="5087" y="5761"/>
                  </a:cubicBezTo>
                  <a:cubicBezTo>
                    <a:pt x="4813" y="5515"/>
                    <a:pt x="4483" y="5369"/>
                    <a:pt x="4131" y="5369"/>
                  </a:cubicBezTo>
                  <a:cubicBezTo>
                    <a:pt x="4045" y="5369"/>
                    <a:pt x="3959" y="5378"/>
                    <a:pt x="3871" y="5396"/>
                  </a:cubicBezTo>
                  <a:cubicBezTo>
                    <a:pt x="3580" y="5456"/>
                    <a:pt x="3293" y="5523"/>
                    <a:pt x="3000" y="5532"/>
                  </a:cubicBezTo>
                  <a:cubicBezTo>
                    <a:pt x="2973" y="5532"/>
                    <a:pt x="2945" y="5533"/>
                    <a:pt x="2918" y="5533"/>
                  </a:cubicBezTo>
                  <a:cubicBezTo>
                    <a:pt x="2366" y="5533"/>
                    <a:pt x="1882" y="5358"/>
                    <a:pt x="1446" y="5027"/>
                  </a:cubicBezTo>
                  <a:cubicBezTo>
                    <a:pt x="802" y="4540"/>
                    <a:pt x="808" y="3867"/>
                    <a:pt x="814" y="3221"/>
                  </a:cubicBezTo>
                  <a:cubicBezTo>
                    <a:pt x="816" y="3061"/>
                    <a:pt x="881" y="2794"/>
                    <a:pt x="1055" y="2614"/>
                  </a:cubicBezTo>
                  <a:cubicBezTo>
                    <a:pt x="1114" y="2553"/>
                    <a:pt x="1159" y="2526"/>
                    <a:pt x="1194" y="2526"/>
                  </a:cubicBezTo>
                  <a:cubicBezTo>
                    <a:pt x="1242" y="2526"/>
                    <a:pt x="1272" y="2574"/>
                    <a:pt x="1299" y="2651"/>
                  </a:cubicBezTo>
                  <a:cubicBezTo>
                    <a:pt x="1426" y="3004"/>
                    <a:pt x="1644" y="3322"/>
                    <a:pt x="1817" y="3652"/>
                  </a:cubicBezTo>
                  <a:cubicBezTo>
                    <a:pt x="1929" y="3866"/>
                    <a:pt x="2187" y="4119"/>
                    <a:pt x="2581" y="4119"/>
                  </a:cubicBezTo>
                  <a:cubicBezTo>
                    <a:pt x="2582" y="4119"/>
                    <a:pt x="2583" y="4119"/>
                    <a:pt x="2584" y="4119"/>
                  </a:cubicBezTo>
                  <a:cubicBezTo>
                    <a:pt x="3330" y="4117"/>
                    <a:pt x="3738" y="3685"/>
                    <a:pt x="4152" y="3217"/>
                  </a:cubicBezTo>
                  <a:cubicBezTo>
                    <a:pt x="4439" y="2892"/>
                    <a:pt x="4456" y="2557"/>
                    <a:pt x="4357" y="2182"/>
                  </a:cubicBezTo>
                  <a:cubicBezTo>
                    <a:pt x="4328" y="2069"/>
                    <a:pt x="4285" y="1957"/>
                    <a:pt x="4196" y="1896"/>
                  </a:cubicBezTo>
                  <a:cubicBezTo>
                    <a:pt x="3783" y="1614"/>
                    <a:pt x="3414" y="1276"/>
                    <a:pt x="2898" y="1057"/>
                  </a:cubicBezTo>
                  <a:lnTo>
                    <a:pt x="2899" y="1057"/>
                  </a:lnTo>
                  <a:cubicBezTo>
                    <a:pt x="3109" y="939"/>
                    <a:pt x="3319" y="732"/>
                    <a:pt x="3483" y="732"/>
                  </a:cubicBezTo>
                  <a:close/>
                  <a:moveTo>
                    <a:pt x="8479" y="8048"/>
                  </a:moveTo>
                  <a:cubicBezTo>
                    <a:pt x="8591" y="8066"/>
                    <a:pt x="8652" y="8133"/>
                    <a:pt x="8716" y="8201"/>
                  </a:cubicBezTo>
                  <a:cubicBezTo>
                    <a:pt x="9058" y="8563"/>
                    <a:pt x="9407" y="8918"/>
                    <a:pt x="9743" y="9284"/>
                  </a:cubicBezTo>
                  <a:cubicBezTo>
                    <a:pt x="9799" y="9345"/>
                    <a:pt x="9853" y="9396"/>
                    <a:pt x="9927" y="9432"/>
                  </a:cubicBezTo>
                  <a:cubicBezTo>
                    <a:pt x="10114" y="9526"/>
                    <a:pt x="10021" y="9667"/>
                    <a:pt x="9927" y="9713"/>
                  </a:cubicBezTo>
                  <a:cubicBezTo>
                    <a:pt x="9535" y="9907"/>
                    <a:pt x="9353" y="10294"/>
                    <a:pt x="8967" y="10501"/>
                  </a:cubicBezTo>
                  <a:cubicBezTo>
                    <a:pt x="8872" y="10552"/>
                    <a:pt x="8758" y="10578"/>
                    <a:pt x="8648" y="10578"/>
                  </a:cubicBezTo>
                  <a:cubicBezTo>
                    <a:pt x="8455" y="10578"/>
                    <a:pt x="8273" y="10496"/>
                    <a:pt x="8226" y="10316"/>
                  </a:cubicBezTo>
                  <a:cubicBezTo>
                    <a:pt x="8175" y="10116"/>
                    <a:pt x="8068" y="9973"/>
                    <a:pt x="7878" y="9879"/>
                  </a:cubicBezTo>
                  <a:cubicBezTo>
                    <a:pt x="7814" y="9847"/>
                    <a:pt x="7812" y="9806"/>
                    <a:pt x="7789" y="9756"/>
                  </a:cubicBezTo>
                  <a:cubicBezTo>
                    <a:pt x="7621" y="9402"/>
                    <a:pt x="7449" y="9046"/>
                    <a:pt x="7172" y="8748"/>
                  </a:cubicBezTo>
                  <a:cubicBezTo>
                    <a:pt x="7074" y="8643"/>
                    <a:pt x="7192" y="8582"/>
                    <a:pt x="7223" y="8582"/>
                  </a:cubicBezTo>
                  <a:cubicBezTo>
                    <a:pt x="7223" y="8582"/>
                    <a:pt x="7224" y="8582"/>
                    <a:pt x="7225" y="8582"/>
                  </a:cubicBezTo>
                  <a:cubicBezTo>
                    <a:pt x="7249" y="8584"/>
                    <a:pt x="7273" y="8585"/>
                    <a:pt x="7296" y="8585"/>
                  </a:cubicBezTo>
                  <a:cubicBezTo>
                    <a:pt x="7748" y="8585"/>
                    <a:pt x="8037" y="8273"/>
                    <a:pt x="8395" y="8095"/>
                  </a:cubicBezTo>
                  <a:cubicBezTo>
                    <a:pt x="8425" y="8080"/>
                    <a:pt x="8454" y="8062"/>
                    <a:pt x="8479" y="8048"/>
                  </a:cubicBezTo>
                  <a:close/>
                  <a:moveTo>
                    <a:pt x="8675" y="2645"/>
                  </a:moveTo>
                  <a:cubicBezTo>
                    <a:pt x="8800" y="2645"/>
                    <a:pt x="8940" y="2770"/>
                    <a:pt x="9031" y="2823"/>
                  </a:cubicBezTo>
                  <a:cubicBezTo>
                    <a:pt x="9508" y="3105"/>
                    <a:pt x="9884" y="3496"/>
                    <a:pt x="10257" y="3885"/>
                  </a:cubicBezTo>
                  <a:cubicBezTo>
                    <a:pt x="10283" y="3908"/>
                    <a:pt x="10311" y="3928"/>
                    <a:pt x="10341" y="3944"/>
                  </a:cubicBezTo>
                  <a:cubicBezTo>
                    <a:pt x="10894" y="4274"/>
                    <a:pt x="10927" y="4430"/>
                    <a:pt x="10507" y="4887"/>
                  </a:cubicBezTo>
                  <a:cubicBezTo>
                    <a:pt x="10052" y="5381"/>
                    <a:pt x="9549" y="5840"/>
                    <a:pt x="9070" y="6314"/>
                  </a:cubicBezTo>
                  <a:cubicBezTo>
                    <a:pt x="8662" y="6720"/>
                    <a:pt x="8265" y="7144"/>
                    <a:pt x="7825" y="7522"/>
                  </a:cubicBezTo>
                  <a:cubicBezTo>
                    <a:pt x="7665" y="7660"/>
                    <a:pt x="7519" y="7910"/>
                    <a:pt x="7253" y="7910"/>
                  </a:cubicBezTo>
                  <a:cubicBezTo>
                    <a:pt x="7180" y="7910"/>
                    <a:pt x="7099" y="7891"/>
                    <a:pt x="7006" y="7847"/>
                  </a:cubicBezTo>
                  <a:cubicBezTo>
                    <a:pt x="6996" y="7842"/>
                    <a:pt x="6984" y="7840"/>
                    <a:pt x="6970" y="7840"/>
                  </a:cubicBezTo>
                  <a:cubicBezTo>
                    <a:pt x="6891" y="7840"/>
                    <a:pt x="6758" y="7910"/>
                    <a:pt x="6687" y="7969"/>
                  </a:cubicBezTo>
                  <a:cubicBezTo>
                    <a:pt x="6207" y="8371"/>
                    <a:pt x="5687" y="8730"/>
                    <a:pt x="5299" y="9222"/>
                  </a:cubicBezTo>
                  <a:cubicBezTo>
                    <a:pt x="5074" y="9507"/>
                    <a:pt x="4715" y="9702"/>
                    <a:pt x="4478" y="9994"/>
                  </a:cubicBezTo>
                  <a:cubicBezTo>
                    <a:pt x="4303" y="10208"/>
                    <a:pt x="4035" y="10374"/>
                    <a:pt x="4095" y="10705"/>
                  </a:cubicBezTo>
                  <a:cubicBezTo>
                    <a:pt x="4223" y="10939"/>
                    <a:pt x="3988" y="11124"/>
                    <a:pt x="3861" y="11248"/>
                  </a:cubicBezTo>
                  <a:cubicBezTo>
                    <a:pt x="3646" y="11457"/>
                    <a:pt x="3429" y="11676"/>
                    <a:pt x="3191" y="11872"/>
                  </a:cubicBezTo>
                  <a:cubicBezTo>
                    <a:pt x="3079" y="11964"/>
                    <a:pt x="2967" y="11999"/>
                    <a:pt x="2868" y="11999"/>
                  </a:cubicBezTo>
                  <a:cubicBezTo>
                    <a:pt x="2809" y="11999"/>
                    <a:pt x="2755" y="11987"/>
                    <a:pt x="2708" y="11966"/>
                  </a:cubicBezTo>
                  <a:cubicBezTo>
                    <a:pt x="2570" y="11905"/>
                    <a:pt x="2465" y="11739"/>
                    <a:pt x="2497" y="11552"/>
                  </a:cubicBezTo>
                  <a:cubicBezTo>
                    <a:pt x="2515" y="11447"/>
                    <a:pt x="2555" y="11348"/>
                    <a:pt x="2568" y="11241"/>
                  </a:cubicBezTo>
                  <a:cubicBezTo>
                    <a:pt x="2610" y="10937"/>
                    <a:pt x="2691" y="10640"/>
                    <a:pt x="2810" y="10357"/>
                  </a:cubicBezTo>
                  <a:cubicBezTo>
                    <a:pt x="2830" y="10307"/>
                    <a:pt x="2891" y="10171"/>
                    <a:pt x="3031" y="10171"/>
                  </a:cubicBezTo>
                  <a:cubicBezTo>
                    <a:pt x="3077" y="10171"/>
                    <a:pt x="3132" y="10186"/>
                    <a:pt x="3197" y="10224"/>
                  </a:cubicBezTo>
                  <a:cubicBezTo>
                    <a:pt x="3276" y="10270"/>
                    <a:pt x="3355" y="10293"/>
                    <a:pt x="3432" y="10293"/>
                  </a:cubicBezTo>
                  <a:cubicBezTo>
                    <a:pt x="3581" y="10293"/>
                    <a:pt x="3727" y="10208"/>
                    <a:pt x="3877" y="10040"/>
                  </a:cubicBezTo>
                  <a:cubicBezTo>
                    <a:pt x="4241" y="9634"/>
                    <a:pt x="4672" y="9266"/>
                    <a:pt x="4980" y="8823"/>
                  </a:cubicBezTo>
                  <a:cubicBezTo>
                    <a:pt x="5197" y="8511"/>
                    <a:pt x="5499" y="8251"/>
                    <a:pt x="5659" y="7904"/>
                  </a:cubicBezTo>
                  <a:cubicBezTo>
                    <a:pt x="5751" y="7707"/>
                    <a:pt x="5751" y="7521"/>
                    <a:pt x="5731" y="7307"/>
                  </a:cubicBezTo>
                  <a:cubicBezTo>
                    <a:pt x="5694" y="6924"/>
                    <a:pt x="5670" y="6520"/>
                    <a:pt x="6036" y="6217"/>
                  </a:cubicBezTo>
                  <a:cubicBezTo>
                    <a:pt x="6064" y="6193"/>
                    <a:pt x="6061" y="6138"/>
                    <a:pt x="6080" y="6102"/>
                  </a:cubicBezTo>
                  <a:cubicBezTo>
                    <a:pt x="6191" y="5883"/>
                    <a:pt x="6199" y="5643"/>
                    <a:pt x="6505" y="5489"/>
                  </a:cubicBezTo>
                  <a:cubicBezTo>
                    <a:pt x="6725" y="5379"/>
                    <a:pt x="6846" y="5076"/>
                    <a:pt x="6963" y="4840"/>
                  </a:cubicBezTo>
                  <a:cubicBezTo>
                    <a:pt x="7021" y="4725"/>
                    <a:pt x="7027" y="4609"/>
                    <a:pt x="7188" y="4609"/>
                  </a:cubicBezTo>
                  <a:cubicBezTo>
                    <a:pt x="7198" y="4609"/>
                    <a:pt x="7208" y="4610"/>
                    <a:pt x="7220" y="4611"/>
                  </a:cubicBezTo>
                  <a:cubicBezTo>
                    <a:pt x="7137" y="4319"/>
                    <a:pt x="7505" y="4287"/>
                    <a:pt x="7593" y="4079"/>
                  </a:cubicBezTo>
                  <a:cubicBezTo>
                    <a:pt x="7802" y="3587"/>
                    <a:pt x="8244" y="3221"/>
                    <a:pt x="8513" y="2753"/>
                  </a:cubicBezTo>
                  <a:cubicBezTo>
                    <a:pt x="8559" y="2674"/>
                    <a:pt x="8615" y="2645"/>
                    <a:pt x="8675" y="2645"/>
                  </a:cubicBezTo>
                  <a:close/>
                  <a:moveTo>
                    <a:pt x="4013" y="0"/>
                  </a:moveTo>
                  <a:cubicBezTo>
                    <a:pt x="3797" y="0"/>
                    <a:pt x="3578" y="44"/>
                    <a:pt x="3359" y="148"/>
                  </a:cubicBezTo>
                  <a:cubicBezTo>
                    <a:pt x="2945" y="344"/>
                    <a:pt x="2341" y="389"/>
                    <a:pt x="2282" y="1014"/>
                  </a:cubicBezTo>
                  <a:cubicBezTo>
                    <a:pt x="2246" y="1401"/>
                    <a:pt x="2281" y="1543"/>
                    <a:pt x="2685" y="1707"/>
                  </a:cubicBezTo>
                  <a:cubicBezTo>
                    <a:pt x="2820" y="1762"/>
                    <a:pt x="3076" y="1792"/>
                    <a:pt x="3075" y="1823"/>
                  </a:cubicBezTo>
                  <a:cubicBezTo>
                    <a:pt x="3069" y="2019"/>
                    <a:pt x="3181" y="2040"/>
                    <a:pt x="3353" y="2085"/>
                  </a:cubicBezTo>
                  <a:cubicBezTo>
                    <a:pt x="3484" y="2119"/>
                    <a:pt x="3623" y="2238"/>
                    <a:pt x="3688" y="2353"/>
                  </a:cubicBezTo>
                  <a:cubicBezTo>
                    <a:pt x="3825" y="2597"/>
                    <a:pt x="3529" y="3175"/>
                    <a:pt x="3231" y="3303"/>
                  </a:cubicBezTo>
                  <a:cubicBezTo>
                    <a:pt x="2998" y="3404"/>
                    <a:pt x="2841" y="3459"/>
                    <a:pt x="2715" y="3459"/>
                  </a:cubicBezTo>
                  <a:cubicBezTo>
                    <a:pt x="2530" y="3459"/>
                    <a:pt x="2414" y="3340"/>
                    <a:pt x="2226" y="3072"/>
                  </a:cubicBezTo>
                  <a:cubicBezTo>
                    <a:pt x="1996" y="2743"/>
                    <a:pt x="1894" y="2356"/>
                    <a:pt x="1622" y="2047"/>
                  </a:cubicBezTo>
                  <a:cubicBezTo>
                    <a:pt x="1523" y="1936"/>
                    <a:pt x="1278" y="1870"/>
                    <a:pt x="1072" y="1870"/>
                  </a:cubicBezTo>
                  <a:cubicBezTo>
                    <a:pt x="911" y="1870"/>
                    <a:pt x="773" y="1911"/>
                    <a:pt x="748" y="2003"/>
                  </a:cubicBezTo>
                  <a:cubicBezTo>
                    <a:pt x="670" y="2301"/>
                    <a:pt x="377" y="2442"/>
                    <a:pt x="265" y="2729"/>
                  </a:cubicBezTo>
                  <a:cubicBezTo>
                    <a:pt x="130" y="3076"/>
                    <a:pt x="1" y="3397"/>
                    <a:pt x="90" y="3752"/>
                  </a:cubicBezTo>
                  <a:cubicBezTo>
                    <a:pt x="172" y="4077"/>
                    <a:pt x="61" y="4451"/>
                    <a:pt x="371" y="4722"/>
                  </a:cubicBezTo>
                  <a:cubicBezTo>
                    <a:pt x="151" y="5088"/>
                    <a:pt x="583" y="5253"/>
                    <a:pt x="735" y="5422"/>
                  </a:cubicBezTo>
                  <a:cubicBezTo>
                    <a:pt x="944" y="5656"/>
                    <a:pt x="1201" y="5946"/>
                    <a:pt x="1597" y="6011"/>
                  </a:cubicBezTo>
                  <a:cubicBezTo>
                    <a:pt x="1851" y="6054"/>
                    <a:pt x="2065" y="6196"/>
                    <a:pt x="2343" y="6196"/>
                  </a:cubicBezTo>
                  <a:cubicBezTo>
                    <a:pt x="2370" y="6196"/>
                    <a:pt x="2398" y="6195"/>
                    <a:pt x="2426" y="6192"/>
                  </a:cubicBezTo>
                  <a:cubicBezTo>
                    <a:pt x="2994" y="6132"/>
                    <a:pt x="3572" y="6152"/>
                    <a:pt x="4125" y="5993"/>
                  </a:cubicBezTo>
                  <a:cubicBezTo>
                    <a:pt x="4168" y="5981"/>
                    <a:pt x="4209" y="5974"/>
                    <a:pt x="4247" y="5974"/>
                  </a:cubicBezTo>
                  <a:cubicBezTo>
                    <a:pt x="4340" y="5974"/>
                    <a:pt x="4415" y="6013"/>
                    <a:pt x="4461" y="6097"/>
                  </a:cubicBezTo>
                  <a:cubicBezTo>
                    <a:pt x="4631" y="6406"/>
                    <a:pt x="4813" y="6715"/>
                    <a:pt x="4781" y="7081"/>
                  </a:cubicBezTo>
                  <a:cubicBezTo>
                    <a:pt x="4777" y="7130"/>
                    <a:pt x="4794" y="7216"/>
                    <a:pt x="4829" y="7229"/>
                  </a:cubicBezTo>
                  <a:cubicBezTo>
                    <a:pt x="5283" y="7404"/>
                    <a:pt x="5040" y="7655"/>
                    <a:pt x="4892" y="7854"/>
                  </a:cubicBezTo>
                  <a:cubicBezTo>
                    <a:pt x="4578" y="8281"/>
                    <a:pt x="4224" y="8682"/>
                    <a:pt x="3898" y="9101"/>
                  </a:cubicBezTo>
                  <a:cubicBezTo>
                    <a:pt x="3675" y="9387"/>
                    <a:pt x="3414" y="9594"/>
                    <a:pt x="3039" y="9594"/>
                  </a:cubicBezTo>
                  <a:cubicBezTo>
                    <a:pt x="2976" y="9594"/>
                    <a:pt x="2911" y="9588"/>
                    <a:pt x="2842" y="9576"/>
                  </a:cubicBezTo>
                  <a:cubicBezTo>
                    <a:pt x="2826" y="9574"/>
                    <a:pt x="2812" y="9572"/>
                    <a:pt x="2798" y="9572"/>
                  </a:cubicBezTo>
                  <a:cubicBezTo>
                    <a:pt x="2767" y="9572"/>
                    <a:pt x="2739" y="9580"/>
                    <a:pt x="2707" y="9601"/>
                  </a:cubicBezTo>
                  <a:cubicBezTo>
                    <a:pt x="2366" y="9823"/>
                    <a:pt x="2126" y="10186"/>
                    <a:pt x="2101" y="10492"/>
                  </a:cubicBezTo>
                  <a:cubicBezTo>
                    <a:pt x="2073" y="10859"/>
                    <a:pt x="1928" y="11181"/>
                    <a:pt x="1861" y="11525"/>
                  </a:cubicBezTo>
                  <a:cubicBezTo>
                    <a:pt x="1810" y="11785"/>
                    <a:pt x="1821" y="12019"/>
                    <a:pt x="1950" y="12250"/>
                  </a:cubicBezTo>
                  <a:cubicBezTo>
                    <a:pt x="2100" y="12517"/>
                    <a:pt x="2465" y="12710"/>
                    <a:pt x="2796" y="12710"/>
                  </a:cubicBezTo>
                  <a:cubicBezTo>
                    <a:pt x="2931" y="12710"/>
                    <a:pt x="3061" y="12678"/>
                    <a:pt x="3168" y="12605"/>
                  </a:cubicBezTo>
                  <a:cubicBezTo>
                    <a:pt x="3357" y="12475"/>
                    <a:pt x="3696" y="12450"/>
                    <a:pt x="3737" y="12191"/>
                  </a:cubicBezTo>
                  <a:cubicBezTo>
                    <a:pt x="3765" y="12008"/>
                    <a:pt x="3903" y="11931"/>
                    <a:pt x="4021" y="11865"/>
                  </a:cubicBezTo>
                  <a:cubicBezTo>
                    <a:pt x="4527" y="11579"/>
                    <a:pt x="4693" y="11132"/>
                    <a:pt x="4815" y="10679"/>
                  </a:cubicBezTo>
                  <a:cubicBezTo>
                    <a:pt x="4722" y="10530"/>
                    <a:pt x="4787" y="10459"/>
                    <a:pt x="4887" y="10394"/>
                  </a:cubicBezTo>
                  <a:cubicBezTo>
                    <a:pt x="5200" y="10195"/>
                    <a:pt x="5362" y="9872"/>
                    <a:pt x="5663" y="9654"/>
                  </a:cubicBezTo>
                  <a:cubicBezTo>
                    <a:pt x="5838" y="9529"/>
                    <a:pt x="6063" y="9383"/>
                    <a:pt x="6136" y="9214"/>
                  </a:cubicBezTo>
                  <a:cubicBezTo>
                    <a:pt x="6202" y="9062"/>
                    <a:pt x="6312" y="8972"/>
                    <a:pt x="6415" y="8964"/>
                  </a:cubicBezTo>
                  <a:cubicBezTo>
                    <a:pt x="6419" y="8964"/>
                    <a:pt x="6424" y="8964"/>
                    <a:pt x="6428" y="8964"/>
                  </a:cubicBezTo>
                  <a:cubicBezTo>
                    <a:pt x="6560" y="8964"/>
                    <a:pt x="6636" y="9104"/>
                    <a:pt x="6701" y="9223"/>
                  </a:cubicBezTo>
                  <a:cubicBezTo>
                    <a:pt x="6804" y="9413"/>
                    <a:pt x="6911" y="9609"/>
                    <a:pt x="7060" y="9768"/>
                  </a:cubicBezTo>
                  <a:cubicBezTo>
                    <a:pt x="7381" y="10108"/>
                    <a:pt x="7650" y="10478"/>
                    <a:pt x="7886" y="10867"/>
                  </a:cubicBezTo>
                  <a:cubicBezTo>
                    <a:pt x="8081" y="11190"/>
                    <a:pt x="8383" y="11417"/>
                    <a:pt x="8647" y="11417"/>
                  </a:cubicBezTo>
                  <a:cubicBezTo>
                    <a:pt x="8705" y="11417"/>
                    <a:pt x="8762" y="11405"/>
                    <a:pt x="8816" y="11381"/>
                  </a:cubicBezTo>
                  <a:cubicBezTo>
                    <a:pt x="9074" y="11262"/>
                    <a:pt x="9309" y="11098"/>
                    <a:pt x="9508" y="10895"/>
                  </a:cubicBezTo>
                  <a:cubicBezTo>
                    <a:pt x="9843" y="10552"/>
                    <a:pt x="10250" y="10267"/>
                    <a:pt x="10529" y="9880"/>
                  </a:cubicBezTo>
                  <a:cubicBezTo>
                    <a:pt x="10552" y="9849"/>
                    <a:pt x="10609" y="9828"/>
                    <a:pt x="10654" y="9819"/>
                  </a:cubicBezTo>
                  <a:cubicBezTo>
                    <a:pt x="11064" y="9741"/>
                    <a:pt x="10864" y="9541"/>
                    <a:pt x="10750" y="9382"/>
                  </a:cubicBezTo>
                  <a:cubicBezTo>
                    <a:pt x="10668" y="9267"/>
                    <a:pt x="10539" y="9182"/>
                    <a:pt x="10436" y="9079"/>
                  </a:cubicBezTo>
                  <a:cubicBezTo>
                    <a:pt x="10042" y="8677"/>
                    <a:pt x="9665" y="8261"/>
                    <a:pt x="9251" y="7876"/>
                  </a:cubicBezTo>
                  <a:cubicBezTo>
                    <a:pt x="8923" y="7572"/>
                    <a:pt x="8904" y="7588"/>
                    <a:pt x="9231" y="7263"/>
                  </a:cubicBezTo>
                  <a:cubicBezTo>
                    <a:pt x="9361" y="7134"/>
                    <a:pt x="9470" y="6990"/>
                    <a:pt x="9579" y="6848"/>
                  </a:cubicBezTo>
                  <a:cubicBezTo>
                    <a:pt x="9809" y="6550"/>
                    <a:pt x="10131" y="6300"/>
                    <a:pt x="10452" y="6074"/>
                  </a:cubicBezTo>
                  <a:cubicBezTo>
                    <a:pt x="10605" y="5966"/>
                    <a:pt x="10512" y="5786"/>
                    <a:pt x="10703" y="5695"/>
                  </a:cubicBezTo>
                  <a:cubicBezTo>
                    <a:pt x="11161" y="5480"/>
                    <a:pt x="11454" y="5143"/>
                    <a:pt x="11465" y="4646"/>
                  </a:cubicBezTo>
                  <a:cubicBezTo>
                    <a:pt x="11468" y="4476"/>
                    <a:pt x="11306" y="4244"/>
                    <a:pt x="11648" y="4176"/>
                  </a:cubicBezTo>
                  <a:cubicBezTo>
                    <a:pt x="11655" y="4175"/>
                    <a:pt x="11660" y="4094"/>
                    <a:pt x="11644" y="4086"/>
                  </a:cubicBezTo>
                  <a:cubicBezTo>
                    <a:pt x="11426" y="3976"/>
                    <a:pt x="11448" y="3654"/>
                    <a:pt x="11144" y="3624"/>
                  </a:cubicBezTo>
                  <a:cubicBezTo>
                    <a:pt x="11034" y="3613"/>
                    <a:pt x="10976" y="3547"/>
                    <a:pt x="10927" y="3469"/>
                  </a:cubicBezTo>
                  <a:cubicBezTo>
                    <a:pt x="10758" y="3203"/>
                    <a:pt x="10419" y="3087"/>
                    <a:pt x="10226" y="2847"/>
                  </a:cubicBezTo>
                  <a:cubicBezTo>
                    <a:pt x="9992" y="2558"/>
                    <a:pt x="9601" y="2441"/>
                    <a:pt x="9358" y="2162"/>
                  </a:cubicBezTo>
                  <a:cubicBezTo>
                    <a:pt x="9184" y="1963"/>
                    <a:pt x="8927" y="1859"/>
                    <a:pt x="8685" y="1859"/>
                  </a:cubicBezTo>
                  <a:cubicBezTo>
                    <a:pt x="8490" y="1859"/>
                    <a:pt x="8305" y="1927"/>
                    <a:pt x="8183" y="2068"/>
                  </a:cubicBezTo>
                  <a:cubicBezTo>
                    <a:pt x="7773" y="2543"/>
                    <a:pt x="7375" y="3024"/>
                    <a:pt x="6988" y="3515"/>
                  </a:cubicBezTo>
                  <a:cubicBezTo>
                    <a:pt x="6679" y="3907"/>
                    <a:pt x="6397" y="4316"/>
                    <a:pt x="6094" y="4713"/>
                  </a:cubicBezTo>
                  <a:cubicBezTo>
                    <a:pt x="6059" y="4760"/>
                    <a:pt x="6037" y="4863"/>
                    <a:pt x="5962" y="4863"/>
                  </a:cubicBezTo>
                  <a:cubicBezTo>
                    <a:pt x="5943" y="4863"/>
                    <a:pt x="5921" y="4856"/>
                    <a:pt x="5893" y="4840"/>
                  </a:cubicBezTo>
                  <a:cubicBezTo>
                    <a:pt x="5804" y="4787"/>
                    <a:pt x="5794" y="4693"/>
                    <a:pt x="5858" y="4581"/>
                  </a:cubicBezTo>
                  <a:cubicBezTo>
                    <a:pt x="6024" y="4292"/>
                    <a:pt x="6171" y="3993"/>
                    <a:pt x="6311" y="3691"/>
                  </a:cubicBezTo>
                  <a:cubicBezTo>
                    <a:pt x="6609" y="3054"/>
                    <a:pt x="6627" y="2406"/>
                    <a:pt x="6353" y="1760"/>
                  </a:cubicBezTo>
                  <a:cubicBezTo>
                    <a:pt x="6312" y="1664"/>
                    <a:pt x="6257" y="1572"/>
                    <a:pt x="6217" y="1473"/>
                  </a:cubicBezTo>
                  <a:cubicBezTo>
                    <a:pt x="6030" y="1019"/>
                    <a:pt x="5670" y="669"/>
                    <a:pt x="5236" y="406"/>
                  </a:cubicBezTo>
                  <a:cubicBezTo>
                    <a:pt x="4856" y="175"/>
                    <a:pt x="4441" y="0"/>
                    <a:pt x="40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5542925" y="2080963"/>
              <a:ext cx="35775" cy="62375"/>
            </a:xfrm>
            <a:custGeom>
              <a:rect b="b" l="l" r="r" t="t"/>
              <a:pathLst>
                <a:path extrusionOk="0" h="2495" w="1431">
                  <a:moveTo>
                    <a:pt x="1086" y="0"/>
                  </a:moveTo>
                  <a:cubicBezTo>
                    <a:pt x="1059" y="0"/>
                    <a:pt x="1031" y="1"/>
                    <a:pt x="1000" y="3"/>
                  </a:cubicBezTo>
                  <a:cubicBezTo>
                    <a:pt x="725" y="20"/>
                    <a:pt x="552" y="69"/>
                    <a:pt x="478" y="366"/>
                  </a:cubicBezTo>
                  <a:cubicBezTo>
                    <a:pt x="432" y="553"/>
                    <a:pt x="347" y="757"/>
                    <a:pt x="279" y="947"/>
                  </a:cubicBezTo>
                  <a:cubicBezTo>
                    <a:pt x="173" y="1247"/>
                    <a:pt x="113" y="1565"/>
                    <a:pt x="1" y="1858"/>
                  </a:cubicBezTo>
                  <a:cubicBezTo>
                    <a:pt x="36" y="1977"/>
                    <a:pt x="51" y="2089"/>
                    <a:pt x="103" y="2185"/>
                  </a:cubicBezTo>
                  <a:cubicBezTo>
                    <a:pt x="170" y="2309"/>
                    <a:pt x="236" y="2494"/>
                    <a:pt x="390" y="2494"/>
                  </a:cubicBezTo>
                  <a:cubicBezTo>
                    <a:pt x="400" y="2494"/>
                    <a:pt x="410" y="2494"/>
                    <a:pt x="421" y="2492"/>
                  </a:cubicBezTo>
                  <a:cubicBezTo>
                    <a:pt x="581" y="2469"/>
                    <a:pt x="751" y="2328"/>
                    <a:pt x="785" y="2160"/>
                  </a:cubicBezTo>
                  <a:cubicBezTo>
                    <a:pt x="912" y="1541"/>
                    <a:pt x="1144" y="950"/>
                    <a:pt x="1345" y="350"/>
                  </a:cubicBezTo>
                  <a:cubicBezTo>
                    <a:pt x="1431" y="94"/>
                    <a:pt x="1345" y="0"/>
                    <a:pt x="1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5464450" y="2393088"/>
              <a:ext cx="31825" cy="48725"/>
            </a:xfrm>
            <a:custGeom>
              <a:rect b="b" l="l" r="r" t="t"/>
              <a:pathLst>
                <a:path extrusionOk="0" h="1949" w="1273">
                  <a:moveTo>
                    <a:pt x="707" y="1"/>
                  </a:moveTo>
                  <a:cubicBezTo>
                    <a:pt x="624" y="1"/>
                    <a:pt x="522" y="40"/>
                    <a:pt x="398" y="114"/>
                  </a:cubicBezTo>
                  <a:cubicBezTo>
                    <a:pt x="243" y="205"/>
                    <a:pt x="0" y="285"/>
                    <a:pt x="137" y="500"/>
                  </a:cubicBezTo>
                  <a:cubicBezTo>
                    <a:pt x="255" y="687"/>
                    <a:pt x="242" y="881"/>
                    <a:pt x="283" y="1070"/>
                  </a:cubicBezTo>
                  <a:cubicBezTo>
                    <a:pt x="338" y="1313"/>
                    <a:pt x="450" y="1535"/>
                    <a:pt x="564" y="1756"/>
                  </a:cubicBezTo>
                  <a:cubicBezTo>
                    <a:pt x="657" y="1936"/>
                    <a:pt x="882" y="1930"/>
                    <a:pt x="1035" y="1948"/>
                  </a:cubicBezTo>
                  <a:cubicBezTo>
                    <a:pt x="1038" y="1949"/>
                    <a:pt x="1042" y="1949"/>
                    <a:pt x="1046" y="1949"/>
                  </a:cubicBezTo>
                  <a:cubicBezTo>
                    <a:pt x="1155" y="1949"/>
                    <a:pt x="1263" y="1774"/>
                    <a:pt x="1273" y="1637"/>
                  </a:cubicBezTo>
                  <a:cubicBezTo>
                    <a:pt x="1170" y="1167"/>
                    <a:pt x="1093" y="706"/>
                    <a:pt x="962" y="259"/>
                  </a:cubicBezTo>
                  <a:cubicBezTo>
                    <a:pt x="910" y="83"/>
                    <a:pt x="828" y="1"/>
                    <a:pt x="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5579400" y="2112363"/>
              <a:ext cx="47025" cy="45525"/>
            </a:xfrm>
            <a:custGeom>
              <a:rect b="b" l="l" r="r" t="t"/>
              <a:pathLst>
                <a:path extrusionOk="0" h="1821" w="1881">
                  <a:moveTo>
                    <a:pt x="1599" y="0"/>
                  </a:moveTo>
                  <a:cubicBezTo>
                    <a:pt x="1586" y="0"/>
                    <a:pt x="1573" y="1"/>
                    <a:pt x="1560" y="1"/>
                  </a:cubicBezTo>
                  <a:cubicBezTo>
                    <a:pt x="1387" y="7"/>
                    <a:pt x="1202" y="73"/>
                    <a:pt x="1119" y="193"/>
                  </a:cubicBezTo>
                  <a:cubicBezTo>
                    <a:pt x="965" y="415"/>
                    <a:pt x="723" y="535"/>
                    <a:pt x="524" y="705"/>
                  </a:cubicBezTo>
                  <a:cubicBezTo>
                    <a:pt x="55" y="1105"/>
                    <a:pt x="0" y="1270"/>
                    <a:pt x="162" y="1693"/>
                  </a:cubicBezTo>
                  <a:cubicBezTo>
                    <a:pt x="198" y="1786"/>
                    <a:pt x="229" y="1821"/>
                    <a:pt x="264" y="1821"/>
                  </a:cubicBezTo>
                  <a:cubicBezTo>
                    <a:pt x="300" y="1821"/>
                    <a:pt x="341" y="1784"/>
                    <a:pt x="397" y="1735"/>
                  </a:cubicBezTo>
                  <a:cubicBezTo>
                    <a:pt x="756" y="1419"/>
                    <a:pt x="1096" y="1077"/>
                    <a:pt x="1492" y="807"/>
                  </a:cubicBezTo>
                  <a:cubicBezTo>
                    <a:pt x="1729" y="646"/>
                    <a:pt x="1784" y="457"/>
                    <a:pt x="1848" y="241"/>
                  </a:cubicBezTo>
                  <a:cubicBezTo>
                    <a:pt x="1880" y="44"/>
                    <a:pt x="1751" y="0"/>
                    <a:pt x="15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5423225" y="2392663"/>
              <a:ext cx="27875" cy="56150"/>
            </a:xfrm>
            <a:custGeom>
              <a:rect b="b" l="l" r="r" t="t"/>
              <a:pathLst>
                <a:path extrusionOk="0" h="2246" w="1115">
                  <a:moveTo>
                    <a:pt x="776" y="1"/>
                  </a:moveTo>
                  <a:cubicBezTo>
                    <a:pt x="720" y="1"/>
                    <a:pt x="662" y="45"/>
                    <a:pt x="595" y="172"/>
                  </a:cubicBezTo>
                  <a:cubicBezTo>
                    <a:pt x="302" y="733"/>
                    <a:pt x="267" y="1342"/>
                    <a:pt x="71" y="1918"/>
                  </a:cubicBezTo>
                  <a:cubicBezTo>
                    <a:pt x="57" y="2026"/>
                    <a:pt x="0" y="2129"/>
                    <a:pt x="168" y="2191"/>
                  </a:cubicBezTo>
                  <a:cubicBezTo>
                    <a:pt x="225" y="2212"/>
                    <a:pt x="281" y="2246"/>
                    <a:pt x="336" y="2246"/>
                  </a:cubicBezTo>
                  <a:cubicBezTo>
                    <a:pt x="363" y="2246"/>
                    <a:pt x="391" y="2237"/>
                    <a:pt x="418" y="2214"/>
                  </a:cubicBezTo>
                  <a:cubicBezTo>
                    <a:pt x="544" y="2106"/>
                    <a:pt x="698" y="2014"/>
                    <a:pt x="739" y="1842"/>
                  </a:cubicBezTo>
                  <a:cubicBezTo>
                    <a:pt x="848" y="1397"/>
                    <a:pt x="953" y="954"/>
                    <a:pt x="1073" y="512"/>
                  </a:cubicBezTo>
                  <a:cubicBezTo>
                    <a:pt x="1114" y="359"/>
                    <a:pt x="1101" y="225"/>
                    <a:pt x="979" y="124"/>
                  </a:cubicBezTo>
                  <a:cubicBezTo>
                    <a:pt x="907" y="64"/>
                    <a:pt x="843" y="1"/>
                    <a:pt x="7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5594175" y="2156063"/>
              <a:ext cx="51125" cy="26775"/>
            </a:xfrm>
            <a:custGeom>
              <a:rect b="b" l="l" r="r" t="t"/>
              <a:pathLst>
                <a:path extrusionOk="0" h="1071" w="2045">
                  <a:moveTo>
                    <a:pt x="1615" y="1"/>
                  </a:moveTo>
                  <a:cubicBezTo>
                    <a:pt x="1563" y="1"/>
                    <a:pt x="1507" y="14"/>
                    <a:pt x="1446" y="44"/>
                  </a:cubicBezTo>
                  <a:cubicBezTo>
                    <a:pt x="1174" y="177"/>
                    <a:pt x="873" y="204"/>
                    <a:pt x="592" y="288"/>
                  </a:cubicBezTo>
                  <a:cubicBezTo>
                    <a:pt x="402" y="345"/>
                    <a:pt x="0" y="343"/>
                    <a:pt x="113" y="709"/>
                  </a:cubicBezTo>
                  <a:cubicBezTo>
                    <a:pt x="103" y="967"/>
                    <a:pt x="117" y="1071"/>
                    <a:pt x="237" y="1071"/>
                  </a:cubicBezTo>
                  <a:cubicBezTo>
                    <a:pt x="294" y="1071"/>
                    <a:pt x="377" y="1047"/>
                    <a:pt x="492" y="1005"/>
                  </a:cubicBezTo>
                  <a:cubicBezTo>
                    <a:pt x="866" y="867"/>
                    <a:pt x="1235" y="736"/>
                    <a:pt x="1632" y="655"/>
                  </a:cubicBezTo>
                  <a:cubicBezTo>
                    <a:pt x="1759" y="630"/>
                    <a:pt x="2044" y="491"/>
                    <a:pt x="1946" y="259"/>
                  </a:cubicBezTo>
                  <a:cubicBezTo>
                    <a:pt x="1887" y="121"/>
                    <a:pt x="1773" y="1"/>
                    <a:pt x="16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>
            <a:off x="7743963" y="2942525"/>
            <a:ext cx="574750" cy="747275"/>
            <a:chOff x="6968188" y="1859688"/>
            <a:chExt cx="574750" cy="747275"/>
          </a:xfrm>
        </p:grpSpPr>
        <p:sp>
          <p:nvSpPr>
            <p:cNvPr id="792" name="Google Shape;792;p31"/>
            <p:cNvSpPr/>
            <p:nvPr/>
          </p:nvSpPr>
          <p:spPr>
            <a:xfrm>
              <a:off x="6968188" y="1859688"/>
              <a:ext cx="574750" cy="747175"/>
            </a:xfrm>
            <a:custGeom>
              <a:rect b="b" l="l" r="r" t="t"/>
              <a:pathLst>
                <a:path extrusionOk="0" h="29887" w="2299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6968188" y="1859738"/>
              <a:ext cx="574750" cy="747225"/>
            </a:xfrm>
            <a:custGeom>
              <a:rect b="b" l="l" r="r" t="t"/>
              <a:pathLst>
                <a:path extrusionOk="0" h="29889" w="22990">
                  <a:moveTo>
                    <a:pt x="10998" y="1566"/>
                  </a:moveTo>
                  <a:cubicBezTo>
                    <a:pt x="11155" y="1566"/>
                    <a:pt x="11313" y="1576"/>
                    <a:pt x="11472" y="1599"/>
                  </a:cubicBezTo>
                  <a:cubicBezTo>
                    <a:pt x="12175" y="1699"/>
                    <a:pt x="12887" y="1689"/>
                    <a:pt x="13590" y="1847"/>
                  </a:cubicBezTo>
                  <a:cubicBezTo>
                    <a:pt x="14346" y="2017"/>
                    <a:pt x="15102" y="2107"/>
                    <a:pt x="15813" y="2476"/>
                  </a:cubicBezTo>
                  <a:cubicBezTo>
                    <a:pt x="17107" y="3147"/>
                    <a:pt x="18286" y="3956"/>
                    <a:pt x="19213" y="5083"/>
                  </a:cubicBezTo>
                  <a:cubicBezTo>
                    <a:pt x="19895" y="5914"/>
                    <a:pt x="20243" y="6947"/>
                    <a:pt x="20784" y="7865"/>
                  </a:cubicBezTo>
                  <a:cubicBezTo>
                    <a:pt x="20961" y="8166"/>
                    <a:pt x="20929" y="8536"/>
                    <a:pt x="20985" y="8862"/>
                  </a:cubicBezTo>
                  <a:cubicBezTo>
                    <a:pt x="21208" y="10132"/>
                    <a:pt x="21552" y="11393"/>
                    <a:pt x="21370" y="12711"/>
                  </a:cubicBezTo>
                  <a:lnTo>
                    <a:pt x="21370" y="12712"/>
                  </a:lnTo>
                  <a:cubicBezTo>
                    <a:pt x="21259" y="13511"/>
                    <a:pt x="21370" y="14376"/>
                    <a:pt x="21105" y="15112"/>
                  </a:cubicBezTo>
                  <a:cubicBezTo>
                    <a:pt x="20769" y="16049"/>
                    <a:pt x="20686" y="17131"/>
                    <a:pt x="19867" y="17867"/>
                  </a:cubicBezTo>
                  <a:cubicBezTo>
                    <a:pt x="19675" y="18039"/>
                    <a:pt x="19942" y="18327"/>
                    <a:pt x="19770" y="18562"/>
                  </a:cubicBezTo>
                  <a:cubicBezTo>
                    <a:pt x="19343" y="19138"/>
                    <a:pt x="19019" y="19792"/>
                    <a:pt x="18521" y="20314"/>
                  </a:cubicBezTo>
                  <a:cubicBezTo>
                    <a:pt x="18265" y="20582"/>
                    <a:pt x="18122" y="20923"/>
                    <a:pt x="17925" y="21219"/>
                  </a:cubicBezTo>
                  <a:cubicBezTo>
                    <a:pt x="17264" y="22213"/>
                    <a:pt x="16372" y="22994"/>
                    <a:pt x="15625" y="23904"/>
                  </a:cubicBezTo>
                  <a:cubicBezTo>
                    <a:pt x="14584" y="25174"/>
                    <a:pt x="13293" y="26198"/>
                    <a:pt x="12207" y="27428"/>
                  </a:cubicBezTo>
                  <a:cubicBezTo>
                    <a:pt x="11912" y="27764"/>
                    <a:pt x="11671" y="28305"/>
                    <a:pt x="11063" y="28350"/>
                  </a:cubicBezTo>
                  <a:cubicBezTo>
                    <a:pt x="11012" y="28354"/>
                    <a:pt x="10962" y="28357"/>
                    <a:pt x="10915" y="28357"/>
                  </a:cubicBezTo>
                  <a:cubicBezTo>
                    <a:pt x="10747" y="28357"/>
                    <a:pt x="10607" y="28323"/>
                    <a:pt x="10512" y="28189"/>
                  </a:cubicBezTo>
                  <a:cubicBezTo>
                    <a:pt x="9988" y="27448"/>
                    <a:pt x="9080" y="27122"/>
                    <a:pt x="8557" y="26413"/>
                  </a:cubicBezTo>
                  <a:cubicBezTo>
                    <a:pt x="7960" y="25604"/>
                    <a:pt x="7162" y="24991"/>
                    <a:pt x="6576" y="24164"/>
                  </a:cubicBezTo>
                  <a:cubicBezTo>
                    <a:pt x="6271" y="23734"/>
                    <a:pt x="5984" y="23259"/>
                    <a:pt x="5591" y="22861"/>
                  </a:cubicBezTo>
                  <a:cubicBezTo>
                    <a:pt x="5140" y="22408"/>
                    <a:pt x="4890" y="21760"/>
                    <a:pt x="4590" y="21189"/>
                  </a:cubicBezTo>
                  <a:cubicBezTo>
                    <a:pt x="4222" y="20485"/>
                    <a:pt x="3815" y="19782"/>
                    <a:pt x="3519" y="19060"/>
                  </a:cubicBezTo>
                  <a:cubicBezTo>
                    <a:pt x="3270" y="18451"/>
                    <a:pt x="2986" y="17833"/>
                    <a:pt x="2789" y="17187"/>
                  </a:cubicBezTo>
                  <a:cubicBezTo>
                    <a:pt x="2441" y="16049"/>
                    <a:pt x="2176" y="14888"/>
                    <a:pt x="1938" y="13729"/>
                  </a:cubicBezTo>
                  <a:cubicBezTo>
                    <a:pt x="1868" y="13392"/>
                    <a:pt x="1674" y="12884"/>
                    <a:pt x="2007" y="12498"/>
                  </a:cubicBezTo>
                  <a:cubicBezTo>
                    <a:pt x="1547" y="12078"/>
                    <a:pt x="1972" y="11574"/>
                    <a:pt x="1877" y="11145"/>
                  </a:cubicBezTo>
                  <a:cubicBezTo>
                    <a:pt x="1727" y="10463"/>
                    <a:pt x="2034" y="9874"/>
                    <a:pt x="2076" y="9239"/>
                  </a:cubicBezTo>
                  <a:cubicBezTo>
                    <a:pt x="2153" y="8073"/>
                    <a:pt x="2757" y="7092"/>
                    <a:pt x="3171" y="5981"/>
                  </a:cubicBezTo>
                  <a:cubicBezTo>
                    <a:pt x="3641" y="5608"/>
                    <a:pt x="3866" y="5006"/>
                    <a:pt x="4339" y="4560"/>
                  </a:cubicBezTo>
                  <a:cubicBezTo>
                    <a:pt x="4693" y="4226"/>
                    <a:pt x="5024" y="3844"/>
                    <a:pt x="5357" y="3481"/>
                  </a:cubicBezTo>
                  <a:cubicBezTo>
                    <a:pt x="5588" y="3229"/>
                    <a:pt x="5859" y="3261"/>
                    <a:pt x="6092" y="3125"/>
                  </a:cubicBezTo>
                  <a:cubicBezTo>
                    <a:pt x="6793" y="2718"/>
                    <a:pt x="7432" y="2222"/>
                    <a:pt x="8294" y="2068"/>
                  </a:cubicBezTo>
                  <a:cubicBezTo>
                    <a:pt x="9197" y="1906"/>
                    <a:pt x="10080" y="1566"/>
                    <a:pt x="10998" y="1566"/>
                  </a:cubicBezTo>
                  <a:close/>
                  <a:moveTo>
                    <a:pt x="12590" y="0"/>
                  </a:moveTo>
                  <a:cubicBezTo>
                    <a:pt x="12421" y="0"/>
                    <a:pt x="12258" y="17"/>
                    <a:pt x="12114" y="30"/>
                  </a:cubicBezTo>
                  <a:cubicBezTo>
                    <a:pt x="11599" y="75"/>
                    <a:pt x="11058" y="183"/>
                    <a:pt x="10541" y="183"/>
                  </a:cubicBezTo>
                  <a:cubicBezTo>
                    <a:pt x="10516" y="183"/>
                    <a:pt x="10492" y="183"/>
                    <a:pt x="10468" y="182"/>
                  </a:cubicBezTo>
                  <a:cubicBezTo>
                    <a:pt x="10436" y="182"/>
                    <a:pt x="10404" y="181"/>
                    <a:pt x="10371" y="181"/>
                  </a:cubicBezTo>
                  <a:cubicBezTo>
                    <a:pt x="9202" y="181"/>
                    <a:pt x="8145" y="670"/>
                    <a:pt x="7124" y="1055"/>
                  </a:cubicBezTo>
                  <a:cubicBezTo>
                    <a:pt x="6261" y="1379"/>
                    <a:pt x="5355" y="1868"/>
                    <a:pt x="4605" y="2538"/>
                  </a:cubicBezTo>
                  <a:cubicBezTo>
                    <a:pt x="3878" y="3188"/>
                    <a:pt x="3170" y="3861"/>
                    <a:pt x="2644" y="4661"/>
                  </a:cubicBezTo>
                  <a:cubicBezTo>
                    <a:pt x="2185" y="5357"/>
                    <a:pt x="1676" y="6061"/>
                    <a:pt x="1563" y="6672"/>
                  </a:cubicBezTo>
                  <a:cubicBezTo>
                    <a:pt x="1059" y="7781"/>
                    <a:pt x="840" y="8718"/>
                    <a:pt x="580" y="9646"/>
                  </a:cubicBezTo>
                  <a:cubicBezTo>
                    <a:pt x="63" y="11486"/>
                    <a:pt x="1" y="13353"/>
                    <a:pt x="306" y="15205"/>
                  </a:cubicBezTo>
                  <a:cubicBezTo>
                    <a:pt x="552" y="16689"/>
                    <a:pt x="1243" y="18060"/>
                    <a:pt x="1801" y="19456"/>
                  </a:cubicBezTo>
                  <a:cubicBezTo>
                    <a:pt x="2441" y="21058"/>
                    <a:pt x="3453" y="22463"/>
                    <a:pt x="4506" y="23799"/>
                  </a:cubicBezTo>
                  <a:cubicBezTo>
                    <a:pt x="5406" y="24940"/>
                    <a:pt x="6355" y="26057"/>
                    <a:pt x="7371" y="27115"/>
                  </a:cubicBezTo>
                  <a:cubicBezTo>
                    <a:pt x="8307" y="28089"/>
                    <a:pt x="9343" y="28960"/>
                    <a:pt x="10464" y="29712"/>
                  </a:cubicBezTo>
                  <a:cubicBezTo>
                    <a:pt x="10637" y="29828"/>
                    <a:pt x="10800" y="29888"/>
                    <a:pt x="10978" y="29888"/>
                  </a:cubicBezTo>
                  <a:cubicBezTo>
                    <a:pt x="11103" y="29888"/>
                    <a:pt x="11235" y="29859"/>
                    <a:pt x="11382" y="29799"/>
                  </a:cubicBezTo>
                  <a:cubicBezTo>
                    <a:pt x="12213" y="29457"/>
                    <a:pt x="12575" y="28614"/>
                    <a:pt x="13275" y="28122"/>
                  </a:cubicBezTo>
                  <a:cubicBezTo>
                    <a:pt x="13867" y="27707"/>
                    <a:pt x="14254" y="26995"/>
                    <a:pt x="14851" y="26593"/>
                  </a:cubicBezTo>
                  <a:cubicBezTo>
                    <a:pt x="15519" y="26143"/>
                    <a:pt x="15799" y="25323"/>
                    <a:pt x="16552" y="24989"/>
                  </a:cubicBezTo>
                  <a:cubicBezTo>
                    <a:pt x="16628" y="24956"/>
                    <a:pt x="16683" y="24835"/>
                    <a:pt x="16714" y="24744"/>
                  </a:cubicBezTo>
                  <a:cubicBezTo>
                    <a:pt x="16897" y="24180"/>
                    <a:pt x="17424" y="23863"/>
                    <a:pt x="17814" y="23538"/>
                  </a:cubicBezTo>
                  <a:cubicBezTo>
                    <a:pt x="18357" y="23083"/>
                    <a:pt x="18624" y="22447"/>
                    <a:pt x="19084" y="21952"/>
                  </a:cubicBezTo>
                  <a:cubicBezTo>
                    <a:pt x="19400" y="21614"/>
                    <a:pt x="19664" y="21028"/>
                    <a:pt x="19971" y="20604"/>
                  </a:cubicBezTo>
                  <a:cubicBezTo>
                    <a:pt x="20701" y="19599"/>
                    <a:pt x="21172" y="18472"/>
                    <a:pt x="21721" y="17381"/>
                  </a:cubicBezTo>
                  <a:cubicBezTo>
                    <a:pt x="22076" y="16675"/>
                    <a:pt x="22093" y="15847"/>
                    <a:pt x="22378" y="15101"/>
                  </a:cubicBezTo>
                  <a:cubicBezTo>
                    <a:pt x="22705" y="14240"/>
                    <a:pt x="22561" y="13286"/>
                    <a:pt x="22840" y="12401"/>
                  </a:cubicBezTo>
                  <a:cubicBezTo>
                    <a:pt x="22989" y="11924"/>
                    <a:pt x="22776" y="11388"/>
                    <a:pt x="22700" y="10923"/>
                  </a:cubicBezTo>
                  <a:cubicBezTo>
                    <a:pt x="22521" y="9819"/>
                    <a:pt x="22518" y="8686"/>
                    <a:pt x="22072" y="7604"/>
                  </a:cubicBezTo>
                  <a:cubicBezTo>
                    <a:pt x="21607" y="6477"/>
                    <a:pt x="21253" y="5313"/>
                    <a:pt x="20425" y="4383"/>
                  </a:cubicBezTo>
                  <a:cubicBezTo>
                    <a:pt x="19826" y="3712"/>
                    <a:pt x="19381" y="2881"/>
                    <a:pt x="18481" y="2518"/>
                  </a:cubicBezTo>
                  <a:cubicBezTo>
                    <a:pt x="18354" y="2467"/>
                    <a:pt x="18261" y="2335"/>
                    <a:pt x="18244" y="2174"/>
                  </a:cubicBezTo>
                  <a:cubicBezTo>
                    <a:pt x="18232" y="2064"/>
                    <a:pt x="18196" y="1946"/>
                    <a:pt x="18083" y="1946"/>
                  </a:cubicBezTo>
                  <a:cubicBezTo>
                    <a:pt x="18064" y="1946"/>
                    <a:pt x="18043" y="1949"/>
                    <a:pt x="18019" y="1957"/>
                  </a:cubicBezTo>
                  <a:cubicBezTo>
                    <a:pt x="17989" y="1966"/>
                    <a:pt x="17961" y="1971"/>
                    <a:pt x="17934" y="1971"/>
                  </a:cubicBezTo>
                  <a:cubicBezTo>
                    <a:pt x="17652" y="1971"/>
                    <a:pt x="17552" y="1476"/>
                    <a:pt x="17276" y="1476"/>
                  </a:cubicBezTo>
                  <a:cubicBezTo>
                    <a:pt x="17203" y="1476"/>
                    <a:pt x="17118" y="1511"/>
                    <a:pt x="17014" y="1598"/>
                  </a:cubicBezTo>
                  <a:cubicBezTo>
                    <a:pt x="17002" y="1561"/>
                    <a:pt x="16972" y="1520"/>
                    <a:pt x="16980" y="1488"/>
                  </a:cubicBezTo>
                  <a:cubicBezTo>
                    <a:pt x="17028" y="1290"/>
                    <a:pt x="17009" y="1231"/>
                    <a:pt x="16961" y="1231"/>
                  </a:cubicBezTo>
                  <a:cubicBezTo>
                    <a:pt x="16900" y="1231"/>
                    <a:pt x="16793" y="1321"/>
                    <a:pt x="16707" y="1347"/>
                  </a:cubicBezTo>
                  <a:cubicBezTo>
                    <a:pt x="16670" y="1359"/>
                    <a:pt x="16631" y="1364"/>
                    <a:pt x="16593" y="1364"/>
                  </a:cubicBezTo>
                  <a:cubicBezTo>
                    <a:pt x="16482" y="1364"/>
                    <a:pt x="16375" y="1316"/>
                    <a:pt x="16322" y="1215"/>
                  </a:cubicBezTo>
                  <a:cubicBezTo>
                    <a:pt x="15961" y="544"/>
                    <a:pt x="15303" y="744"/>
                    <a:pt x="14744" y="666"/>
                  </a:cubicBezTo>
                  <a:cubicBezTo>
                    <a:pt x="14739" y="665"/>
                    <a:pt x="14733" y="665"/>
                    <a:pt x="14727" y="665"/>
                  </a:cubicBezTo>
                  <a:cubicBezTo>
                    <a:pt x="14665" y="665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6"/>
                  </a:cubicBezTo>
                  <a:cubicBezTo>
                    <a:pt x="14541" y="354"/>
                    <a:pt x="14500" y="264"/>
                    <a:pt x="14417" y="264"/>
                  </a:cubicBezTo>
                  <a:cubicBezTo>
                    <a:pt x="14303" y="264"/>
                    <a:pt x="14110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4" y="399"/>
                    <a:pt x="13865" y="395"/>
                    <a:pt x="13814" y="395"/>
                  </a:cubicBezTo>
                  <a:cubicBezTo>
                    <a:pt x="13792" y="395"/>
                    <a:pt x="13769" y="396"/>
                    <a:pt x="13747" y="396"/>
                  </a:cubicBezTo>
                  <a:cubicBezTo>
                    <a:pt x="13668" y="396"/>
                    <a:pt x="13585" y="388"/>
                    <a:pt x="13508" y="312"/>
                  </a:cubicBezTo>
                  <a:cubicBezTo>
                    <a:pt x="13252" y="59"/>
                    <a:pt x="1291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084048" y="2049579"/>
              <a:ext cx="343037" cy="261066"/>
            </a:xfrm>
            <a:custGeom>
              <a:rect b="b" l="l" r="r" t="t"/>
              <a:pathLst>
                <a:path extrusionOk="0" h="12647" w="16618">
                  <a:moveTo>
                    <a:pt x="11792" y="819"/>
                  </a:moveTo>
                  <a:cubicBezTo>
                    <a:pt x="11851" y="864"/>
                    <a:pt x="11919" y="875"/>
                    <a:pt x="11993" y="875"/>
                  </a:cubicBezTo>
                  <a:cubicBezTo>
                    <a:pt x="12064" y="875"/>
                    <a:pt x="12140" y="865"/>
                    <a:pt x="12218" y="865"/>
                  </a:cubicBezTo>
                  <a:cubicBezTo>
                    <a:pt x="12304" y="865"/>
                    <a:pt x="12391" y="877"/>
                    <a:pt x="12476" y="930"/>
                  </a:cubicBezTo>
                  <a:cubicBezTo>
                    <a:pt x="12570" y="989"/>
                    <a:pt x="12668" y="1009"/>
                    <a:pt x="12767" y="1009"/>
                  </a:cubicBezTo>
                  <a:cubicBezTo>
                    <a:pt x="12977" y="1009"/>
                    <a:pt x="13196" y="918"/>
                    <a:pt x="13414" y="918"/>
                  </a:cubicBezTo>
                  <a:cubicBezTo>
                    <a:pt x="13427" y="918"/>
                    <a:pt x="13441" y="918"/>
                    <a:pt x="13454" y="919"/>
                  </a:cubicBezTo>
                  <a:cubicBezTo>
                    <a:pt x="13895" y="946"/>
                    <a:pt x="13886" y="1178"/>
                    <a:pt x="13921" y="1465"/>
                  </a:cubicBezTo>
                  <a:cubicBezTo>
                    <a:pt x="14007" y="2190"/>
                    <a:pt x="13847" y="2911"/>
                    <a:pt x="13991" y="3656"/>
                  </a:cubicBezTo>
                  <a:cubicBezTo>
                    <a:pt x="14082" y="4117"/>
                    <a:pt x="13960" y="4668"/>
                    <a:pt x="13995" y="5182"/>
                  </a:cubicBezTo>
                  <a:cubicBezTo>
                    <a:pt x="14034" y="5753"/>
                    <a:pt x="14079" y="6319"/>
                    <a:pt x="14168" y="6888"/>
                  </a:cubicBezTo>
                  <a:cubicBezTo>
                    <a:pt x="14225" y="7246"/>
                    <a:pt x="14101" y="7646"/>
                    <a:pt x="14148" y="8034"/>
                  </a:cubicBezTo>
                  <a:cubicBezTo>
                    <a:pt x="14232" y="8734"/>
                    <a:pt x="14121" y="9442"/>
                    <a:pt x="14239" y="10143"/>
                  </a:cubicBezTo>
                  <a:cubicBezTo>
                    <a:pt x="14327" y="10668"/>
                    <a:pt x="13918" y="10781"/>
                    <a:pt x="13610" y="10781"/>
                  </a:cubicBezTo>
                  <a:cubicBezTo>
                    <a:pt x="13577" y="10781"/>
                    <a:pt x="13544" y="10779"/>
                    <a:pt x="13514" y="10777"/>
                  </a:cubicBezTo>
                  <a:cubicBezTo>
                    <a:pt x="13312" y="10762"/>
                    <a:pt x="13111" y="10755"/>
                    <a:pt x="12911" y="10755"/>
                  </a:cubicBezTo>
                  <a:cubicBezTo>
                    <a:pt x="12440" y="10755"/>
                    <a:pt x="11973" y="10791"/>
                    <a:pt x="11504" y="10833"/>
                  </a:cubicBezTo>
                  <a:cubicBezTo>
                    <a:pt x="11461" y="10837"/>
                    <a:pt x="11418" y="10841"/>
                    <a:pt x="11381" y="10841"/>
                  </a:cubicBezTo>
                  <a:cubicBezTo>
                    <a:pt x="11274" y="10841"/>
                    <a:pt x="11207" y="10806"/>
                    <a:pt x="11297" y="10618"/>
                  </a:cubicBezTo>
                  <a:cubicBezTo>
                    <a:pt x="11444" y="10313"/>
                    <a:pt x="11410" y="9992"/>
                    <a:pt x="11385" y="9672"/>
                  </a:cubicBezTo>
                  <a:cubicBezTo>
                    <a:pt x="11328" y="8888"/>
                    <a:pt x="11235" y="8105"/>
                    <a:pt x="11229" y="7321"/>
                  </a:cubicBezTo>
                  <a:cubicBezTo>
                    <a:pt x="11228" y="6997"/>
                    <a:pt x="11178" y="6642"/>
                    <a:pt x="11258" y="6345"/>
                  </a:cubicBezTo>
                  <a:cubicBezTo>
                    <a:pt x="11393" y="5841"/>
                    <a:pt x="11226" y="5373"/>
                    <a:pt x="11180" y="4903"/>
                  </a:cubicBezTo>
                  <a:cubicBezTo>
                    <a:pt x="11156" y="4651"/>
                    <a:pt x="11080" y="4381"/>
                    <a:pt x="11159" y="4155"/>
                  </a:cubicBezTo>
                  <a:cubicBezTo>
                    <a:pt x="11334" y="3651"/>
                    <a:pt x="11341" y="3106"/>
                    <a:pt x="11296" y="2625"/>
                  </a:cubicBezTo>
                  <a:cubicBezTo>
                    <a:pt x="11257" y="2199"/>
                    <a:pt x="11335" y="1797"/>
                    <a:pt x="11327" y="1386"/>
                  </a:cubicBezTo>
                  <a:cubicBezTo>
                    <a:pt x="11323" y="1146"/>
                    <a:pt x="11386" y="851"/>
                    <a:pt x="11792" y="819"/>
                  </a:cubicBezTo>
                  <a:close/>
                  <a:moveTo>
                    <a:pt x="8789" y="3363"/>
                  </a:moveTo>
                  <a:lnTo>
                    <a:pt x="8789" y="3363"/>
                  </a:lnTo>
                  <a:cubicBezTo>
                    <a:pt x="8657" y="4332"/>
                    <a:pt x="8884" y="5182"/>
                    <a:pt x="8838" y="6056"/>
                  </a:cubicBezTo>
                  <a:cubicBezTo>
                    <a:pt x="8783" y="7036"/>
                    <a:pt x="8910" y="8027"/>
                    <a:pt x="8944" y="9013"/>
                  </a:cubicBezTo>
                  <a:cubicBezTo>
                    <a:pt x="8964" y="9551"/>
                    <a:pt x="8928" y="10089"/>
                    <a:pt x="9073" y="10617"/>
                  </a:cubicBezTo>
                  <a:cubicBezTo>
                    <a:pt x="9109" y="10749"/>
                    <a:pt x="9149" y="10860"/>
                    <a:pt x="8893" y="10893"/>
                  </a:cubicBezTo>
                  <a:cubicBezTo>
                    <a:pt x="8770" y="10909"/>
                    <a:pt x="8647" y="10915"/>
                    <a:pt x="8524" y="10915"/>
                  </a:cubicBezTo>
                  <a:cubicBezTo>
                    <a:pt x="8245" y="10915"/>
                    <a:pt x="7967" y="10886"/>
                    <a:pt x="7689" y="10886"/>
                  </a:cubicBezTo>
                  <a:cubicBezTo>
                    <a:pt x="7488" y="10886"/>
                    <a:pt x="7288" y="10901"/>
                    <a:pt x="7088" y="10953"/>
                  </a:cubicBezTo>
                  <a:cubicBezTo>
                    <a:pt x="7057" y="10961"/>
                    <a:pt x="7030" y="10964"/>
                    <a:pt x="7004" y="10964"/>
                  </a:cubicBezTo>
                  <a:cubicBezTo>
                    <a:pt x="6836" y="10964"/>
                    <a:pt x="6781" y="10800"/>
                    <a:pt x="6807" y="10636"/>
                  </a:cubicBezTo>
                  <a:cubicBezTo>
                    <a:pt x="6854" y="10330"/>
                    <a:pt x="6861" y="10021"/>
                    <a:pt x="6939" y="9714"/>
                  </a:cubicBezTo>
                  <a:cubicBezTo>
                    <a:pt x="7065" y="9221"/>
                    <a:pt x="6504" y="8744"/>
                    <a:pt x="6856" y="8213"/>
                  </a:cubicBezTo>
                  <a:cubicBezTo>
                    <a:pt x="6867" y="8198"/>
                    <a:pt x="6712" y="8093"/>
                    <a:pt x="6666" y="8011"/>
                  </a:cubicBezTo>
                  <a:cubicBezTo>
                    <a:pt x="6638" y="7957"/>
                    <a:pt x="6431" y="7797"/>
                    <a:pt x="6619" y="7797"/>
                  </a:cubicBezTo>
                  <a:cubicBezTo>
                    <a:pt x="6649" y="7797"/>
                    <a:pt x="6689" y="7801"/>
                    <a:pt x="6742" y="7810"/>
                  </a:cubicBezTo>
                  <a:cubicBezTo>
                    <a:pt x="6743" y="7811"/>
                    <a:pt x="6744" y="7811"/>
                    <a:pt x="6744" y="7811"/>
                  </a:cubicBezTo>
                  <a:cubicBezTo>
                    <a:pt x="6775" y="7811"/>
                    <a:pt x="6859" y="7700"/>
                    <a:pt x="6848" y="7682"/>
                  </a:cubicBezTo>
                  <a:cubicBezTo>
                    <a:pt x="6548" y="7177"/>
                    <a:pt x="6719" y="6587"/>
                    <a:pt x="6674" y="6064"/>
                  </a:cubicBezTo>
                  <a:cubicBezTo>
                    <a:pt x="6636" y="5629"/>
                    <a:pt x="6438" y="5090"/>
                    <a:pt x="6707" y="4615"/>
                  </a:cubicBezTo>
                  <a:cubicBezTo>
                    <a:pt x="6751" y="4538"/>
                    <a:pt x="6618" y="4379"/>
                    <a:pt x="6614" y="4254"/>
                  </a:cubicBezTo>
                  <a:cubicBezTo>
                    <a:pt x="6610" y="4130"/>
                    <a:pt x="6293" y="4064"/>
                    <a:pt x="6539" y="3914"/>
                  </a:cubicBezTo>
                  <a:cubicBezTo>
                    <a:pt x="6686" y="3826"/>
                    <a:pt x="6731" y="3659"/>
                    <a:pt x="6997" y="3659"/>
                  </a:cubicBezTo>
                  <a:cubicBezTo>
                    <a:pt x="7013" y="3659"/>
                    <a:pt x="7030" y="3659"/>
                    <a:pt x="7047" y="3661"/>
                  </a:cubicBezTo>
                  <a:cubicBezTo>
                    <a:pt x="7319" y="3679"/>
                    <a:pt x="7611" y="3759"/>
                    <a:pt x="7904" y="3759"/>
                  </a:cubicBezTo>
                  <a:cubicBezTo>
                    <a:pt x="8204" y="3759"/>
                    <a:pt x="8506" y="3676"/>
                    <a:pt x="8789" y="3363"/>
                  </a:cubicBezTo>
                  <a:close/>
                  <a:moveTo>
                    <a:pt x="4156" y="6143"/>
                  </a:moveTo>
                  <a:cubicBezTo>
                    <a:pt x="4179" y="6871"/>
                    <a:pt x="4209" y="7607"/>
                    <a:pt x="4221" y="8342"/>
                  </a:cubicBezTo>
                  <a:cubicBezTo>
                    <a:pt x="4236" y="9095"/>
                    <a:pt x="4168" y="9849"/>
                    <a:pt x="4243" y="10605"/>
                  </a:cubicBezTo>
                  <a:cubicBezTo>
                    <a:pt x="4277" y="10948"/>
                    <a:pt x="4182" y="11088"/>
                    <a:pt x="3856" y="11088"/>
                  </a:cubicBezTo>
                  <a:cubicBezTo>
                    <a:pt x="3754" y="11088"/>
                    <a:pt x="3630" y="11074"/>
                    <a:pt x="3480" y="11049"/>
                  </a:cubicBezTo>
                  <a:cubicBezTo>
                    <a:pt x="3387" y="11033"/>
                    <a:pt x="3304" y="11015"/>
                    <a:pt x="3222" y="11015"/>
                  </a:cubicBezTo>
                  <a:cubicBezTo>
                    <a:pt x="3157" y="11015"/>
                    <a:pt x="3092" y="11026"/>
                    <a:pt x="3022" y="11060"/>
                  </a:cubicBezTo>
                  <a:cubicBezTo>
                    <a:pt x="2947" y="11096"/>
                    <a:pt x="2883" y="11111"/>
                    <a:pt x="2828" y="11111"/>
                  </a:cubicBezTo>
                  <a:cubicBezTo>
                    <a:pt x="2596" y="11111"/>
                    <a:pt x="2530" y="10839"/>
                    <a:pt x="2534" y="10687"/>
                  </a:cubicBezTo>
                  <a:cubicBezTo>
                    <a:pt x="2557" y="9607"/>
                    <a:pt x="2525" y="8526"/>
                    <a:pt x="2438" y="7449"/>
                  </a:cubicBezTo>
                  <a:cubicBezTo>
                    <a:pt x="2409" y="7084"/>
                    <a:pt x="2523" y="6716"/>
                    <a:pt x="2397" y="6351"/>
                  </a:cubicBezTo>
                  <a:cubicBezTo>
                    <a:pt x="2359" y="6242"/>
                    <a:pt x="2424" y="6169"/>
                    <a:pt x="2565" y="6169"/>
                  </a:cubicBezTo>
                  <a:cubicBezTo>
                    <a:pt x="2589" y="6169"/>
                    <a:pt x="2615" y="6171"/>
                    <a:pt x="2644" y="6175"/>
                  </a:cubicBezTo>
                  <a:cubicBezTo>
                    <a:pt x="2749" y="6192"/>
                    <a:pt x="2856" y="6197"/>
                    <a:pt x="2963" y="6197"/>
                  </a:cubicBezTo>
                  <a:cubicBezTo>
                    <a:pt x="3081" y="6197"/>
                    <a:pt x="3199" y="6191"/>
                    <a:pt x="3318" y="6191"/>
                  </a:cubicBezTo>
                  <a:cubicBezTo>
                    <a:pt x="3459" y="6191"/>
                    <a:pt x="3600" y="6199"/>
                    <a:pt x="3740" y="6231"/>
                  </a:cubicBezTo>
                  <a:cubicBezTo>
                    <a:pt x="3758" y="6236"/>
                    <a:pt x="3777" y="6238"/>
                    <a:pt x="3796" y="6238"/>
                  </a:cubicBezTo>
                  <a:cubicBezTo>
                    <a:pt x="3908" y="6238"/>
                    <a:pt x="4036" y="6172"/>
                    <a:pt x="4156" y="6143"/>
                  </a:cubicBezTo>
                  <a:close/>
                  <a:moveTo>
                    <a:pt x="11163" y="0"/>
                  </a:moveTo>
                  <a:cubicBezTo>
                    <a:pt x="10673" y="0"/>
                    <a:pt x="10286" y="533"/>
                    <a:pt x="10379" y="1028"/>
                  </a:cubicBezTo>
                  <a:cubicBezTo>
                    <a:pt x="10500" y="1673"/>
                    <a:pt x="10322" y="2309"/>
                    <a:pt x="10357" y="2955"/>
                  </a:cubicBezTo>
                  <a:cubicBezTo>
                    <a:pt x="10392" y="3614"/>
                    <a:pt x="10256" y="4284"/>
                    <a:pt x="10302" y="4941"/>
                  </a:cubicBezTo>
                  <a:cubicBezTo>
                    <a:pt x="10374" y="5941"/>
                    <a:pt x="10296" y="6940"/>
                    <a:pt x="10356" y="7937"/>
                  </a:cubicBezTo>
                  <a:cubicBezTo>
                    <a:pt x="10395" y="8604"/>
                    <a:pt x="10409" y="9272"/>
                    <a:pt x="10441" y="9939"/>
                  </a:cubicBezTo>
                  <a:cubicBezTo>
                    <a:pt x="10451" y="10142"/>
                    <a:pt x="10611" y="10323"/>
                    <a:pt x="10496" y="10552"/>
                  </a:cubicBezTo>
                  <a:cubicBezTo>
                    <a:pt x="10440" y="10663"/>
                    <a:pt x="10549" y="10872"/>
                    <a:pt x="10318" y="10876"/>
                  </a:cubicBezTo>
                  <a:cubicBezTo>
                    <a:pt x="10317" y="10876"/>
                    <a:pt x="10315" y="10876"/>
                    <a:pt x="10314" y="10876"/>
                  </a:cubicBezTo>
                  <a:cubicBezTo>
                    <a:pt x="10093" y="10876"/>
                    <a:pt x="9958" y="10669"/>
                    <a:pt x="9976" y="10522"/>
                  </a:cubicBezTo>
                  <a:cubicBezTo>
                    <a:pt x="10050" y="9942"/>
                    <a:pt x="9870" y="9398"/>
                    <a:pt x="9818" y="8839"/>
                  </a:cubicBezTo>
                  <a:cubicBezTo>
                    <a:pt x="9752" y="8105"/>
                    <a:pt x="9783" y="7364"/>
                    <a:pt x="9723" y="6630"/>
                  </a:cubicBezTo>
                  <a:cubicBezTo>
                    <a:pt x="9669" y="5965"/>
                    <a:pt x="9704" y="5297"/>
                    <a:pt x="9689" y="4636"/>
                  </a:cubicBezTo>
                  <a:cubicBezTo>
                    <a:pt x="9677" y="4003"/>
                    <a:pt x="9746" y="3447"/>
                    <a:pt x="9202" y="2974"/>
                  </a:cubicBezTo>
                  <a:cubicBezTo>
                    <a:pt x="9079" y="2868"/>
                    <a:pt x="9030" y="2775"/>
                    <a:pt x="8864" y="2775"/>
                  </a:cubicBezTo>
                  <a:cubicBezTo>
                    <a:pt x="8851" y="2775"/>
                    <a:pt x="8837" y="2775"/>
                    <a:pt x="8823" y="2777"/>
                  </a:cubicBezTo>
                  <a:cubicBezTo>
                    <a:pt x="8308" y="2814"/>
                    <a:pt x="7789" y="2816"/>
                    <a:pt x="7271" y="2833"/>
                  </a:cubicBezTo>
                  <a:lnTo>
                    <a:pt x="7272" y="2830"/>
                  </a:lnTo>
                  <a:lnTo>
                    <a:pt x="7272" y="2830"/>
                  </a:lnTo>
                  <a:cubicBezTo>
                    <a:pt x="7195" y="2833"/>
                    <a:pt x="7118" y="2840"/>
                    <a:pt x="7040" y="2840"/>
                  </a:cubicBezTo>
                  <a:cubicBezTo>
                    <a:pt x="7022" y="2840"/>
                    <a:pt x="7004" y="2840"/>
                    <a:pt x="6985" y="2839"/>
                  </a:cubicBezTo>
                  <a:cubicBezTo>
                    <a:pt x="6945" y="2837"/>
                    <a:pt x="6906" y="2836"/>
                    <a:pt x="6869" y="2836"/>
                  </a:cubicBezTo>
                  <a:cubicBezTo>
                    <a:pt x="6081" y="2836"/>
                    <a:pt x="5761" y="3246"/>
                    <a:pt x="5754" y="3926"/>
                  </a:cubicBezTo>
                  <a:cubicBezTo>
                    <a:pt x="5744" y="5027"/>
                    <a:pt x="5851" y="6125"/>
                    <a:pt x="5836" y="7232"/>
                  </a:cubicBezTo>
                  <a:cubicBezTo>
                    <a:pt x="5821" y="8286"/>
                    <a:pt x="5860" y="9348"/>
                    <a:pt x="6004" y="10400"/>
                  </a:cubicBezTo>
                  <a:cubicBezTo>
                    <a:pt x="6064" y="10837"/>
                    <a:pt x="5882" y="11008"/>
                    <a:pt x="5448" y="11010"/>
                  </a:cubicBezTo>
                  <a:cubicBezTo>
                    <a:pt x="5446" y="11010"/>
                    <a:pt x="5445" y="11010"/>
                    <a:pt x="5443" y="11010"/>
                  </a:cubicBezTo>
                  <a:cubicBezTo>
                    <a:pt x="5012" y="11010"/>
                    <a:pt x="4930" y="10826"/>
                    <a:pt x="5064" y="10452"/>
                  </a:cubicBezTo>
                  <a:cubicBezTo>
                    <a:pt x="5087" y="10386"/>
                    <a:pt x="5036" y="10294"/>
                    <a:pt x="5032" y="10214"/>
                  </a:cubicBezTo>
                  <a:cubicBezTo>
                    <a:pt x="4998" y="9464"/>
                    <a:pt x="4897" y="8709"/>
                    <a:pt x="4953" y="7966"/>
                  </a:cubicBezTo>
                  <a:cubicBezTo>
                    <a:pt x="5015" y="7144"/>
                    <a:pt x="4925" y="6346"/>
                    <a:pt x="4820" y="5544"/>
                  </a:cubicBezTo>
                  <a:cubicBezTo>
                    <a:pt x="4799" y="5376"/>
                    <a:pt x="4593" y="5257"/>
                    <a:pt x="4411" y="5257"/>
                  </a:cubicBezTo>
                  <a:cubicBezTo>
                    <a:pt x="4332" y="5257"/>
                    <a:pt x="4257" y="5280"/>
                    <a:pt x="4203" y="5330"/>
                  </a:cubicBezTo>
                  <a:cubicBezTo>
                    <a:pt x="4161" y="5369"/>
                    <a:pt x="4124" y="5380"/>
                    <a:pt x="4085" y="5380"/>
                  </a:cubicBezTo>
                  <a:cubicBezTo>
                    <a:pt x="4054" y="5380"/>
                    <a:pt x="4022" y="5373"/>
                    <a:pt x="3987" y="5369"/>
                  </a:cubicBezTo>
                  <a:cubicBezTo>
                    <a:pt x="3556" y="5320"/>
                    <a:pt x="3114" y="5322"/>
                    <a:pt x="2694" y="5224"/>
                  </a:cubicBezTo>
                  <a:cubicBezTo>
                    <a:pt x="2601" y="5202"/>
                    <a:pt x="2512" y="5192"/>
                    <a:pt x="2427" y="5192"/>
                  </a:cubicBezTo>
                  <a:cubicBezTo>
                    <a:pt x="2034" y="5192"/>
                    <a:pt x="1751" y="5423"/>
                    <a:pt x="1722" y="5858"/>
                  </a:cubicBezTo>
                  <a:cubicBezTo>
                    <a:pt x="1672" y="6593"/>
                    <a:pt x="1757" y="7327"/>
                    <a:pt x="1770" y="8056"/>
                  </a:cubicBezTo>
                  <a:cubicBezTo>
                    <a:pt x="1783" y="8753"/>
                    <a:pt x="1937" y="9460"/>
                    <a:pt x="1799" y="10158"/>
                  </a:cubicBezTo>
                  <a:cubicBezTo>
                    <a:pt x="1744" y="10441"/>
                    <a:pt x="1962" y="10799"/>
                    <a:pt x="1747" y="10975"/>
                  </a:cubicBezTo>
                  <a:cubicBezTo>
                    <a:pt x="1560" y="11129"/>
                    <a:pt x="1233" y="11157"/>
                    <a:pt x="959" y="11157"/>
                  </a:cubicBezTo>
                  <a:cubicBezTo>
                    <a:pt x="946" y="11157"/>
                    <a:pt x="934" y="11157"/>
                    <a:pt x="922" y="11157"/>
                  </a:cubicBezTo>
                  <a:cubicBezTo>
                    <a:pt x="919" y="11157"/>
                    <a:pt x="917" y="11157"/>
                    <a:pt x="914" y="11157"/>
                  </a:cubicBezTo>
                  <a:cubicBezTo>
                    <a:pt x="284" y="11157"/>
                    <a:pt x="114" y="11466"/>
                    <a:pt x="47" y="12060"/>
                  </a:cubicBezTo>
                  <a:cubicBezTo>
                    <a:pt x="1" y="12473"/>
                    <a:pt x="229" y="12513"/>
                    <a:pt x="438" y="12587"/>
                  </a:cubicBezTo>
                  <a:cubicBezTo>
                    <a:pt x="564" y="12631"/>
                    <a:pt x="690" y="12646"/>
                    <a:pt x="817" y="12646"/>
                  </a:cubicBezTo>
                  <a:cubicBezTo>
                    <a:pt x="1122" y="12646"/>
                    <a:pt x="1431" y="12557"/>
                    <a:pt x="1743" y="12557"/>
                  </a:cubicBezTo>
                  <a:cubicBezTo>
                    <a:pt x="1774" y="12557"/>
                    <a:pt x="1804" y="12558"/>
                    <a:pt x="1835" y="12560"/>
                  </a:cubicBezTo>
                  <a:cubicBezTo>
                    <a:pt x="1971" y="12568"/>
                    <a:pt x="2108" y="12571"/>
                    <a:pt x="2244" y="12571"/>
                  </a:cubicBezTo>
                  <a:cubicBezTo>
                    <a:pt x="2832" y="12571"/>
                    <a:pt x="3424" y="12509"/>
                    <a:pt x="4015" y="12489"/>
                  </a:cubicBezTo>
                  <a:cubicBezTo>
                    <a:pt x="4803" y="12462"/>
                    <a:pt x="5592" y="12443"/>
                    <a:pt x="6381" y="12423"/>
                  </a:cubicBezTo>
                  <a:cubicBezTo>
                    <a:pt x="6913" y="12410"/>
                    <a:pt x="7448" y="12428"/>
                    <a:pt x="7977" y="12384"/>
                  </a:cubicBezTo>
                  <a:cubicBezTo>
                    <a:pt x="8756" y="12321"/>
                    <a:pt x="9538" y="12405"/>
                    <a:pt x="10319" y="12277"/>
                  </a:cubicBezTo>
                  <a:cubicBezTo>
                    <a:pt x="10665" y="12219"/>
                    <a:pt x="11022" y="12192"/>
                    <a:pt x="11378" y="12192"/>
                  </a:cubicBezTo>
                  <a:cubicBezTo>
                    <a:pt x="11615" y="12192"/>
                    <a:pt x="11852" y="12204"/>
                    <a:pt x="12085" y="12228"/>
                  </a:cubicBezTo>
                  <a:cubicBezTo>
                    <a:pt x="12228" y="12242"/>
                    <a:pt x="12371" y="12247"/>
                    <a:pt x="12514" y="12247"/>
                  </a:cubicBezTo>
                  <a:cubicBezTo>
                    <a:pt x="12965" y="12247"/>
                    <a:pt x="13413" y="12194"/>
                    <a:pt x="13865" y="12194"/>
                  </a:cubicBezTo>
                  <a:cubicBezTo>
                    <a:pt x="14047" y="12194"/>
                    <a:pt x="14229" y="12202"/>
                    <a:pt x="14411" y="12226"/>
                  </a:cubicBezTo>
                  <a:cubicBezTo>
                    <a:pt x="14467" y="12234"/>
                    <a:pt x="14524" y="12237"/>
                    <a:pt x="14581" y="12237"/>
                  </a:cubicBezTo>
                  <a:cubicBezTo>
                    <a:pt x="14973" y="12237"/>
                    <a:pt x="15387" y="12084"/>
                    <a:pt x="15805" y="12084"/>
                  </a:cubicBezTo>
                  <a:cubicBezTo>
                    <a:pt x="15819" y="12084"/>
                    <a:pt x="15833" y="12084"/>
                    <a:pt x="15846" y="12085"/>
                  </a:cubicBezTo>
                  <a:cubicBezTo>
                    <a:pt x="15849" y="12085"/>
                    <a:pt x="15851" y="12085"/>
                    <a:pt x="15854" y="12085"/>
                  </a:cubicBezTo>
                  <a:cubicBezTo>
                    <a:pt x="16051" y="12085"/>
                    <a:pt x="16314" y="11943"/>
                    <a:pt x="16405" y="11743"/>
                  </a:cubicBezTo>
                  <a:cubicBezTo>
                    <a:pt x="16617" y="11272"/>
                    <a:pt x="16169" y="10684"/>
                    <a:pt x="15645" y="10684"/>
                  </a:cubicBezTo>
                  <a:cubicBezTo>
                    <a:pt x="15610" y="10684"/>
                    <a:pt x="15574" y="10687"/>
                    <a:pt x="15539" y="10693"/>
                  </a:cubicBezTo>
                  <a:cubicBezTo>
                    <a:pt x="15512" y="10697"/>
                    <a:pt x="15487" y="10699"/>
                    <a:pt x="15463" y="10699"/>
                  </a:cubicBezTo>
                  <a:cubicBezTo>
                    <a:pt x="15144" y="10699"/>
                    <a:pt x="15070" y="10350"/>
                    <a:pt x="15090" y="10253"/>
                  </a:cubicBezTo>
                  <a:cubicBezTo>
                    <a:pt x="15253" y="9507"/>
                    <a:pt x="15053" y="8769"/>
                    <a:pt x="15078" y="8028"/>
                  </a:cubicBezTo>
                  <a:cubicBezTo>
                    <a:pt x="15093" y="7602"/>
                    <a:pt x="15017" y="7113"/>
                    <a:pt x="15023" y="6702"/>
                  </a:cubicBezTo>
                  <a:cubicBezTo>
                    <a:pt x="15032" y="6266"/>
                    <a:pt x="14838" y="5871"/>
                    <a:pt x="14888" y="5425"/>
                  </a:cubicBezTo>
                  <a:cubicBezTo>
                    <a:pt x="14917" y="5167"/>
                    <a:pt x="14941" y="4847"/>
                    <a:pt x="14905" y="4546"/>
                  </a:cubicBezTo>
                  <a:cubicBezTo>
                    <a:pt x="14824" y="3887"/>
                    <a:pt x="14808" y="3216"/>
                    <a:pt x="14807" y="2551"/>
                  </a:cubicBezTo>
                  <a:cubicBezTo>
                    <a:pt x="14806" y="2366"/>
                    <a:pt x="14708" y="2210"/>
                    <a:pt x="14733" y="2035"/>
                  </a:cubicBezTo>
                  <a:cubicBezTo>
                    <a:pt x="14793" y="1613"/>
                    <a:pt x="14835" y="1194"/>
                    <a:pt x="14540" y="832"/>
                  </a:cubicBezTo>
                  <a:cubicBezTo>
                    <a:pt x="14492" y="775"/>
                    <a:pt x="14463" y="746"/>
                    <a:pt x="14520" y="680"/>
                  </a:cubicBezTo>
                  <a:cubicBezTo>
                    <a:pt x="14725" y="448"/>
                    <a:pt x="14534" y="389"/>
                    <a:pt x="14366" y="275"/>
                  </a:cubicBezTo>
                  <a:cubicBezTo>
                    <a:pt x="14226" y="179"/>
                    <a:pt x="14081" y="155"/>
                    <a:pt x="13935" y="155"/>
                  </a:cubicBezTo>
                  <a:cubicBezTo>
                    <a:pt x="13789" y="155"/>
                    <a:pt x="13641" y="179"/>
                    <a:pt x="13496" y="179"/>
                  </a:cubicBezTo>
                  <a:cubicBezTo>
                    <a:pt x="13463" y="179"/>
                    <a:pt x="13430" y="178"/>
                    <a:pt x="13398" y="175"/>
                  </a:cubicBezTo>
                  <a:cubicBezTo>
                    <a:pt x="12661" y="108"/>
                    <a:pt x="11924" y="25"/>
                    <a:pt x="11185" y="1"/>
                  </a:cubicBezTo>
                  <a:cubicBezTo>
                    <a:pt x="11178" y="0"/>
                    <a:pt x="11171" y="0"/>
                    <a:pt x="11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100768" y="1995911"/>
              <a:ext cx="180354" cy="114236"/>
            </a:xfrm>
            <a:custGeom>
              <a:rect b="b" l="l" r="r" t="t"/>
              <a:pathLst>
                <a:path extrusionOk="0" h="5534" w="8737">
                  <a:moveTo>
                    <a:pt x="7595" y="1"/>
                  </a:moveTo>
                  <a:cubicBezTo>
                    <a:pt x="7486" y="1"/>
                    <a:pt x="7377" y="7"/>
                    <a:pt x="7269" y="13"/>
                  </a:cubicBezTo>
                  <a:cubicBezTo>
                    <a:pt x="6140" y="74"/>
                    <a:pt x="5054" y="455"/>
                    <a:pt x="3918" y="503"/>
                  </a:cubicBezTo>
                  <a:cubicBezTo>
                    <a:pt x="3801" y="507"/>
                    <a:pt x="3662" y="589"/>
                    <a:pt x="3582" y="680"/>
                  </a:cubicBezTo>
                  <a:cubicBezTo>
                    <a:pt x="3491" y="782"/>
                    <a:pt x="3391" y="1000"/>
                    <a:pt x="3568" y="1055"/>
                  </a:cubicBezTo>
                  <a:cubicBezTo>
                    <a:pt x="3870" y="1149"/>
                    <a:pt x="4096" y="1422"/>
                    <a:pt x="4450" y="1422"/>
                  </a:cubicBezTo>
                  <a:cubicBezTo>
                    <a:pt x="4521" y="1422"/>
                    <a:pt x="4596" y="1411"/>
                    <a:pt x="4679" y="1386"/>
                  </a:cubicBezTo>
                  <a:cubicBezTo>
                    <a:pt x="5320" y="1189"/>
                    <a:pt x="6007" y="1140"/>
                    <a:pt x="6721" y="1019"/>
                  </a:cubicBezTo>
                  <a:lnTo>
                    <a:pt x="6721" y="1019"/>
                  </a:lnTo>
                  <a:cubicBezTo>
                    <a:pt x="6680" y="1128"/>
                    <a:pt x="6676" y="1184"/>
                    <a:pt x="6648" y="1210"/>
                  </a:cubicBezTo>
                  <a:cubicBezTo>
                    <a:pt x="5982" y="1762"/>
                    <a:pt x="5425" y="2428"/>
                    <a:pt x="4633" y="2851"/>
                  </a:cubicBezTo>
                  <a:cubicBezTo>
                    <a:pt x="4281" y="3039"/>
                    <a:pt x="3909" y="3275"/>
                    <a:pt x="3563" y="3502"/>
                  </a:cubicBezTo>
                  <a:cubicBezTo>
                    <a:pt x="2982" y="3882"/>
                    <a:pt x="2284" y="4093"/>
                    <a:pt x="1653" y="4414"/>
                  </a:cubicBezTo>
                  <a:cubicBezTo>
                    <a:pt x="1334" y="4577"/>
                    <a:pt x="995" y="4721"/>
                    <a:pt x="628" y="4721"/>
                  </a:cubicBezTo>
                  <a:cubicBezTo>
                    <a:pt x="542" y="4721"/>
                    <a:pt x="456" y="4714"/>
                    <a:pt x="367" y="4696"/>
                  </a:cubicBezTo>
                  <a:cubicBezTo>
                    <a:pt x="335" y="4690"/>
                    <a:pt x="308" y="4687"/>
                    <a:pt x="285" y="4687"/>
                  </a:cubicBezTo>
                  <a:cubicBezTo>
                    <a:pt x="66" y="4687"/>
                    <a:pt x="219" y="4949"/>
                    <a:pt x="126" y="5044"/>
                  </a:cubicBezTo>
                  <a:cubicBezTo>
                    <a:pt x="1" y="5171"/>
                    <a:pt x="45" y="5386"/>
                    <a:pt x="170" y="5400"/>
                  </a:cubicBezTo>
                  <a:cubicBezTo>
                    <a:pt x="436" y="5428"/>
                    <a:pt x="692" y="5534"/>
                    <a:pt x="963" y="5534"/>
                  </a:cubicBezTo>
                  <a:cubicBezTo>
                    <a:pt x="1079" y="5534"/>
                    <a:pt x="1198" y="5514"/>
                    <a:pt x="1322" y="5461"/>
                  </a:cubicBezTo>
                  <a:cubicBezTo>
                    <a:pt x="2359" y="5011"/>
                    <a:pt x="3479" y="4756"/>
                    <a:pt x="4412" y="4069"/>
                  </a:cubicBezTo>
                  <a:cubicBezTo>
                    <a:pt x="4597" y="3933"/>
                    <a:pt x="4909" y="3982"/>
                    <a:pt x="5047" y="3750"/>
                  </a:cubicBezTo>
                  <a:cubicBezTo>
                    <a:pt x="5282" y="3353"/>
                    <a:pt x="5736" y="3247"/>
                    <a:pt x="6064" y="2969"/>
                  </a:cubicBezTo>
                  <a:cubicBezTo>
                    <a:pt x="6419" y="2668"/>
                    <a:pt x="6833" y="2417"/>
                    <a:pt x="7153" y="2078"/>
                  </a:cubicBezTo>
                  <a:cubicBezTo>
                    <a:pt x="7297" y="1928"/>
                    <a:pt x="7327" y="1669"/>
                    <a:pt x="7725" y="1570"/>
                  </a:cubicBezTo>
                  <a:lnTo>
                    <a:pt x="7725" y="1570"/>
                  </a:lnTo>
                  <a:cubicBezTo>
                    <a:pt x="7455" y="1831"/>
                    <a:pt x="7575" y="2146"/>
                    <a:pt x="7536" y="2215"/>
                  </a:cubicBezTo>
                  <a:cubicBezTo>
                    <a:pt x="7244" y="2722"/>
                    <a:pt x="7475" y="3254"/>
                    <a:pt x="7395" y="3763"/>
                  </a:cubicBezTo>
                  <a:cubicBezTo>
                    <a:pt x="7352" y="4041"/>
                    <a:pt x="7742" y="4130"/>
                    <a:pt x="7965" y="4215"/>
                  </a:cubicBezTo>
                  <a:cubicBezTo>
                    <a:pt x="7990" y="4225"/>
                    <a:pt x="8012" y="4229"/>
                    <a:pt x="8033" y="4229"/>
                  </a:cubicBezTo>
                  <a:cubicBezTo>
                    <a:pt x="8173" y="4229"/>
                    <a:pt x="8231" y="4031"/>
                    <a:pt x="8256" y="3888"/>
                  </a:cubicBezTo>
                  <a:cubicBezTo>
                    <a:pt x="8320" y="3521"/>
                    <a:pt x="8312" y="3132"/>
                    <a:pt x="8432" y="2786"/>
                  </a:cubicBezTo>
                  <a:cubicBezTo>
                    <a:pt x="8674" y="2088"/>
                    <a:pt x="8649" y="1362"/>
                    <a:pt x="8719" y="647"/>
                  </a:cubicBezTo>
                  <a:cubicBezTo>
                    <a:pt x="8736" y="477"/>
                    <a:pt x="8621" y="321"/>
                    <a:pt x="8422" y="200"/>
                  </a:cubicBezTo>
                  <a:cubicBezTo>
                    <a:pt x="8154" y="38"/>
                    <a:pt x="7873" y="1"/>
                    <a:pt x="7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234919" y="2334910"/>
              <a:ext cx="21633" cy="84634"/>
            </a:xfrm>
            <a:custGeom>
              <a:rect b="b" l="l" r="r" t="t"/>
              <a:pathLst>
                <a:path extrusionOk="0" h="4100" w="1048">
                  <a:moveTo>
                    <a:pt x="811" y="1"/>
                  </a:moveTo>
                  <a:cubicBezTo>
                    <a:pt x="532" y="204"/>
                    <a:pt x="1" y="205"/>
                    <a:pt x="52" y="660"/>
                  </a:cubicBezTo>
                  <a:cubicBezTo>
                    <a:pt x="159" y="1604"/>
                    <a:pt x="30" y="2547"/>
                    <a:pt x="126" y="3488"/>
                  </a:cubicBezTo>
                  <a:cubicBezTo>
                    <a:pt x="157" y="3798"/>
                    <a:pt x="228" y="4077"/>
                    <a:pt x="544" y="4098"/>
                  </a:cubicBezTo>
                  <a:cubicBezTo>
                    <a:pt x="554" y="4099"/>
                    <a:pt x="564" y="4099"/>
                    <a:pt x="573" y="4099"/>
                  </a:cubicBezTo>
                  <a:cubicBezTo>
                    <a:pt x="879" y="4099"/>
                    <a:pt x="861" y="3768"/>
                    <a:pt x="910" y="3542"/>
                  </a:cubicBezTo>
                  <a:cubicBezTo>
                    <a:pt x="1033" y="2968"/>
                    <a:pt x="943" y="2391"/>
                    <a:pt x="951" y="1817"/>
                  </a:cubicBezTo>
                  <a:cubicBezTo>
                    <a:pt x="962" y="1214"/>
                    <a:pt x="1048" y="624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274303" y="2331133"/>
              <a:ext cx="47829" cy="63022"/>
            </a:xfrm>
            <a:custGeom>
              <a:rect b="b" l="l" r="r" t="t"/>
              <a:pathLst>
                <a:path extrusionOk="0" h="3053" w="2317">
                  <a:moveTo>
                    <a:pt x="802" y="1"/>
                  </a:moveTo>
                  <a:cubicBezTo>
                    <a:pt x="756" y="1"/>
                    <a:pt x="708" y="13"/>
                    <a:pt x="661" y="40"/>
                  </a:cubicBezTo>
                  <a:cubicBezTo>
                    <a:pt x="589" y="82"/>
                    <a:pt x="527" y="104"/>
                    <a:pt x="460" y="104"/>
                  </a:cubicBezTo>
                  <a:cubicBezTo>
                    <a:pt x="411" y="104"/>
                    <a:pt x="359" y="92"/>
                    <a:pt x="300" y="67"/>
                  </a:cubicBezTo>
                  <a:cubicBezTo>
                    <a:pt x="231" y="37"/>
                    <a:pt x="176" y="23"/>
                    <a:pt x="134" y="23"/>
                  </a:cubicBezTo>
                  <a:cubicBezTo>
                    <a:pt x="20" y="23"/>
                    <a:pt x="0" y="128"/>
                    <a:pt x="56" y="319"/>
                  </a:cubicBezTo>
                  <a:cubicBezTo>
                    <a:pt x="150" y="646"/>
                    <a:pt x="75" y="991"/>
                    <a:pt x="430" y="1276"/>
                  </a:cubicBezTo>
                  <a:cubicBezTo>
                    <a:pt x="556" y="1376"/>
                    <a:pt x="743" y="1741"/>
                    <a:pt x="835" y="2034"/>
                  </a:cubicBezTo>
                  <a:cubicBezTo>
                    <a:pt x="997" y="2556"/>
                    <a:pt x="1370" y="2928"/>
                    <a:pt x="1950" y="3053"/>
                  </a:cubicBezTo>
                  <a:cubicBezTo>
                    <a:pt x="2044" y="2912"/>
                    <a:pt x="1806" y="2705"/>
                    <a:pt x="2111" y="2608"/>
                  </a:cubicBezTo>
                  <a:cubicBezTo>
                    <a:pt x="2278" y="2554"/>
                    <a:pt x="2316" y="2201"/>
                    <a:pt x="2139" y="2058"/>
                  </a:cubicBezTo>
                  <a:cubicBezTo>
                    <a:pt x="1887" y="1855"/>
                    <a:pt x="1781" y="1581"/>
                    <a:pt x="1635" y="1322"/>
                  </a:cubicBezTo>
                  <a:cubicBezTo>
                    <a:pt x="1422" y="945"/>
                    <a:pt x="992" y="697"/>
                    <a:pt x="1003" y="180"/>
                  </a:cubicBezTo>
                  <a:cubicBezTo>
                    <a:pt x="1006" y="74"/>
                    <a:pt x="913" y="1"/>
                    <a:pt x="8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167400" y="2328037"/>
              <a:ext cx="53154" cy="60689"/>
            </a:xfrm>
            <a:custGeom>
              <a:rect b="b" l="l" r="r" t="t"/>
              <a:pathLst>
                <a:path extrusionOk="0" h="2940" w="2575">
                  <a:moveTo>
                    <a:pt x="2008" y="0"/>
                  </a:moveTo>
                  <a:cubicBezTo>
                    <a:pt x="1991" y="51"/>
                    <a:pt x="1946" y="59"/>
                    <a:pt x="1898" y="59"/>
                  </a:cubicBezTo>
                  <a:cubicBezTo>
                    <a:pt x="1875" y="59"/>
                    <a:pt x="1851" y="58"/>
                    <a:pt x="1829" y="58"/>
                  </a:cubicBezTo>
                  <a:cubicBezTo>
                    <a:pt x="1763" y="58"/>
                    <a:pt x="1715" y="75"/>
                    <a:pt x="1759" y="215"/>
                  </a:cubicBezTo>
                  <a:cubicBezTo>
                    <a:pt x="1339" y="220"/>
                    <a:pt x="1588" y="714"/>
                    <a:pt x="1313" y="826"/>
                  </a:cubicBezTo>
                  <a:cubicBezTo>
                    <a:pt x="1115" y="907"/>
                    <a:pt x="1036" y="1075"/>
                    <a:pt x="957" y="1263"/>
                  </a:cubicBezTo>
                  <a:cubicBezTo>
                    <a:pt x="806" y="1617"/>
                    <a:pt x="589" y="2011"/>
                    <a:pt x="363" y="2240"/>
                  </a:cubicBezTo>
                  <a:cubicBezTo>
                    <a:pt x="0" y="2608"/>
                    <a:pt x="412" y="2699"/>
                    <a:pt x="445" y="2898"/>
                  </a:cubicBezTo>
                  <a:cubicBezTo>
                    <a:pt x="450" y="2928"/>
                    <a:pt x="500" y="2939"/>
                    <a:pt x="570" y="2939"/>
                  </a:cubicBezTo>
                  <a:cubicBezTo>
                    <a:pt x="742" y="2939"/>
                    <a:pt x="1037" y="2871"/>
                    <a:pt x="1106" y="2824"/>
                  </a:cubicBezTo>
                  <a:cubicBezTo>
                    <a:pt x="1796" y="2349"/>
                    <a:pt x="1704" y="1350"/>
                    <a:pt x="2418" y="885"/>
                  </a:cubicBezTo>
                  <a:cubicBezTo>
                    <a:pt x="2575" y="782"/>
                    <a:pt x="2560" y="568"/>
                    <a:pt x="2417" y="407"/>
                  </a:cubicBezTo>
                  <a:cubicBezTo>
                    <a:pt x="2291" y="267"/>
                    <a:pt x="2236" y="47"/>
                    <a:pt x="2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31"/>
          <p:cNvGrpSpPr/>
          <p:nvPr/>
        </p:nvGrpSpPr>
        <p:grpSpPr>
          <a:xfrm>
            <a:off x="7751300" y="1154088"/>
            <a:ext cx="552650" cy="725050"/>
            <a:chOff x="770600" y="1702650"/>
            <a:chExt cx="552650" cy="725050"/>
          </a:xfrm>
        </p:grpSpPr>
        <p:sp>
          <p:nvSpPr>
            <p:cNvPr id="800" name="Google Shape;800;p31"/>
            <p:cNvSpPr/>
            <p:nvPr/>
          </p:nvSpPr>
          <p:spPr>
            <a:xfrm>
              <a:off x="770625" y="1702650"/>
              <a:ext cx="552625" cy="725025"/>
            </a:xfrm>
            <a:custGeom>
              <a:rect b="b" l="l" r="r" t="t"/>
              <a:pathLst>
                <a:path extrusionOk="0" h="29001" w="22105">
                  <a:moveTo>
                    <a:pt x="11590" y="1"/>
                  </a:moveTo>
                  <a:cubicBezTo>
                    <a:pt x="11339" y="1"/>
                    <a:pt x="11083" y="68"/>
                    <a:pt x="10868" y="74"/>
                  </a:cubicBezTo>
                  <a:cubicBezTo>
                    <a:pt x="10347" y="91"/>
                    <a:pt x="9790" y="308"/>
                    <a:pt x="9238" y="333"/>
                  </a:cubicBezTo>
                  <a:cubicBezTo>
                    <a:pt x="8081" y="384"/>
                    <a:pt x="7054" y="941"/>
                    <a:pt x="6085" y="1405"/>
                  </a:cubicBezTo>
                  <a:cubicBezTo>
                    <a:pt x="5330" y="1765"/>
                    <a:pt x="4535" y="2285"/>
                    <a:pt x="3861" y="2941"/>
                  </a:cubicBezTo>
                  <a:cubicBezTo>
                    <a:pt x="2856" y="3919"/>
                    <a:pt x="2039" y="4997"/>
                    <a:pt x="1454" y="6234"/>
                  </a:cubicBezTo>
                  <a:cubicBezTo>
                    <a:pt x="655" y="7919"/>
                    <a:pt x="264" y="9761"/>
                    <a:pt x="119" y="11591"/>
                  </a:cubicBezTo>
                  <a:cubicBezTo>
                    <a:pt x="0" y="13095"/>
                    <a:pt x="115" y="14639"/>
                    <a:pt x="632" y="16131"/>
                  </a:cubicBezTo>
                  <a:cubicBezTo>
                    <a:pt x="1042" y="17310"/>
                    <a:pt x="1607" y="18417"/>
                    <a:pt x="2164" y="19510"/>
                  </a:cubicBezTo>
                  <a:cubicBezTo>
                    <a:pt x="2663" y="20488"/>
                    <a:pt x="3249" y="21454"/>
                    <a:pt x="4032" y="22294"/>
                  </a:cubicBezTo>
                  <a:cubicBezTo>
                    <a:pt x="4832" y="23154"/>
                    <a:pt x="5555" y="24085"/>
                    <a:pt x="6386" y="24925"/>
                  </a:cubicBezTo>
                  <a:cubicBezTo>
                    <a:pt x="7831" y="26383"/>
                    <a:pt x="9256" y="27852"/>
                    <a:pt x="11118" y="28807"/>
                  </a:cubicBezTo>
                  <a:cubicBezTo>
                    <a:pt x="11360" y="28931"/>
                    <a:pt x="11606" y="29001"/>
                    <a:pt x="11839" y="29001"/>
                  </a:cubicBezTo>
                  <a:cubicBezTo>
                    <a:pt x="12146" y="29001"/>
                    <a:pt x="12430" y="28878"/>
                    <a:pt x="12644" y="28596"/>
                  </a:cubicBezTo>
                  <a:cubicBezTo>
                    <a:pt x="13119" y="27972"/>
                    <a:pt x="13714" y="27462"/>
                    <a:pt x="14214" y="26878"/>
                  </a:cubicBezTo>
                  <a:cubicBezTo>
                    <a:pt x="15058" y="25896"/>
                    <a:pt x="15876" y="24891"/>
                    <a:pt x="16805" y="23988"/>
                  </a:cubicBezTo>
                  <a:cubicBezTo>
                    <a:pt x="17028" y="23771"/>
                    <a:pt x="16911" y="23397"/>
                    <a:pt x="17153" y="23276"/>
                  </a:cubicBezTo>
                  <a:cubicBezTo>
                    <a:pt x="17672" y="23018"/>
                    <a:pt x="17777" y="22433"/>
                    <a:pt x="18182" y="22094"/>
                  </a:cubicBezTo>
                  <a:cubicBezTo>
                    <a:pt x="18325" y="21974"/>
                    <a:pt x="18544" y="21910"/>
                    <a:pt x="18556" y="21665"/>
                  </a:cubicBezTo>
                  <a:cubicBezTo>
                    <a:pt x="18583" y="21099"/>
                    <a:pt x="19127" y="20836"/>
                    <a:pt x="19325" y="20332"/>
                  </a:cubicBezTo>
                  <a:cubicBezTo>
                    <a:pt x="19651" y="19505"/>
                    <a:pt x="20201" y="18767"/>
                    <a:pt x="20651" y="17989"/>
                  </a:cubicBezTo>
                  <a:cubicBezTo>
                    <a:pt x="20793" y="17745"/>
                    <a:pt x="20628" y="17430"/>
                    <a:pt x="20894" y="17188"/>
                  </a:cubicBezTo>
                  <a:cubicBezTo>
                    <a:pt x="21207" y="16904"/>
                    <a:pt x="21297" y="16476"/>
                    <a:pt x="21381" y="16067"/>
                  </a:cubicBezTo>
                  <a:cubicBezTo>
                    <a:pt x="21519" y="15392"/>
                    <a:pt x="21632" y="14709"/>
                    <a:pt x="21793" y="14039"/>
                  </a:cubicBezTo>
                  <a:cubicBezTo>
                    <a:pt x="22006" y="13158"/>
                    <a:pt x="21995" y="12247"/>
                    <a:pt x="22051" y="11360"/>
                  </a:cubicBezTo>
                  <a:cubicBezTo>
                    <a:pt x="22105" y="10507"/>
                    <a:pt x="21852" y="9612"/>
                    <a:pt x="21615" y="8769"/>
                  </a:cubicBezTo>
                  <a:cubicBezTo>
                    <a:pt x="21466" y="8240"/>
                    <a:pt x="21511" y="7664"/>
                    <a:pt x="21239" y="7179"/>
                  </a:cubicBezTo>
                  <a:cubicBezTo>
                    <a:pt x="20749" y="6312"/>
                    <a:pt x="20439" y="5360"/>
                    <a:pt x="19856" y="4523"/>
                  </a:cubicBezTo>
                  <a:cubicBezTo>
                    <a:pt x="19513" y="4031"/>
                    <a:pt x="19127" y="3510"/>
                    <a:pt x="18718" y="3172"/>
                  </a:cubicBezTo>
                  <a:cubicBezTo>
                    <a:pt x="18255" y="2789"/>
                    <a:pt x="17946" y="2091"/>
                    <a:pt x="17195" y="2063"/>
                  </a:cubicBezTo>
                  <a:cubicBezTo>
                    <a:pt x="17083" y="2058"/>
                    <a:pt x="17001" y="1889"/>
                    <a:pt x="16941" y="1751"/>
                  </a:cubicBezTo>
                  <a:cubicBezTo>
                    <a:pt x="16796" y="1418"/>
                    <a:pt x="16210" y="1609"/>
                    <a:pt x="16173" y="1126"/>
                  </a:cubicBezTo>
                  <a:cubicBezTo>
                    <a:pt x="16137" y="1140"/>
                    <a:pt x="16090" y="1144"/>
                    <a:pt x="16063" y="1168"/>
                  </a:cubicBezTo>
                  <a:cubicBezTo>
                    <a:pt x="15912" y="1307"/>
                    <a:pt x="15817" y="1362"/>
                    <a:pt x="15757" y="1362"/>
                  </a:cubicBezTo>
                  <a:cubicBezTo>
                    <a:pt x="15620" y="1362"/>
                    <a:pt x="15673" y="1070"/>
                    <a:pt x="15669" y="855"/>
                  </a:cubicBezTo>
                  <a:lnTo>
                    <a:pt x="15669" y="855"/>
                  </a:lnTo>
                  <a:cubicBezTo>
                    <a:pt x="15538" y="900"/>
                    <a:pt x="15310" y="1038"/>
                    <a:pt x="15216" y="1038"/>
                  </a:cubicBezTo>
                  <a:cubicBezTo>
                    <a:pt x="15176" y="1038"/>
                    <a:pt x="15160" y="1013"/>
                    <a:pt x="15188" y="943"/>
                  </a:cubicBezTo>
                  <a:cubicBezTo>
                    <a:pt x="15272" y="728"/>
                    <a:pt x="15270" y="683"/>
                    <a:pt x="15223" y="683"/>
                  </a:cubicBezTo>
                  <a:cubicBezTo>
                    <a:pt x="15190" y="683"/>
                    <a:pt x="15134" y="705"/>
                    <a:pt x="15070" y="705"/>
                  </a:cubicBezTo>
                  <a:cubicBezTo>
                    <a:pt x="15044" y="705"/>
                    <a:pt x="15017" y="702"/>
                    <a:pt x="14990" y="692"/>
                  </a:cubicBezTo>
                  <a:cubicBezTo>
                    <a:pt x="14605" y="550"/>
                    <a:pt x="14222" y="507"/>
                    <a:pt x="13834" y="507"/>
                  </a:cubicBezTo>
                  <a:cubicBezTo>
                    <a:pt x="13684" y="507"/>
                    <a:pt x="13533" y="514"/>
                    <a:pt x="13380" y="523"/>
                  </a:cubicBezTo>
                  <a:cubicBezTo>
                    <a:pt x="13366" y="524"/>
                    <a:pt x="13352" y="525"/>
                    <a:pt x="13338" y="525"/>
                  </a:cubicBezTo>
                  <a:cubicBezTo>
                    <a:pt x="13298" y="525"/>
                    <a:pt x="13259" y="522"/>
                    <a:pt x="13219" y="521"/>
                  </a:cubicBezTo>
                  <a:cubicBezTo>
                    <a:pt x="13230" y="260"/>
                    <a:pt x="13177" y="183"/>
                    <a:pt x="13096" y="183"/>
                  </a:cubicBezTo>
                  <a:cubicBezTo>
                    <a:pt x="12982" y="183"/>
                    <a:pt x="12814" y="337"/>
                    <a:pt x="12699" y="337"/>
                  </a:cubicBezTo>
                  <a:cubicBezTo>
                    <a:pt x="12684" y="337"/>
                    <a:pt x="12669" y="334"/>
                    <a:pt x="12656" y="328"/>
                  </a:cubicBezTo>
                  <a:cubicBezTo>
                    <a:pt x="12635" y="318"/>
                    <a:pt x="12612" y="314"/>
                    <a:pt x="12589" y="314"/>
                  </a:cubicBezTo>
                  <a:cubicBezTo>
                    <a:pt x="12520" y="314"/>
                    <a:pt x="12443" y="346"/>
                    <a:pt x="12375" y="346"/>
                  </a:cubicBezTo>
                  <a:cubicBezTo>
                    <a:pt x="12332" y="346"/>
                    <a:pt x="12293" y="334"/>
                    <a:pt x="12260" y="295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70600" y="1702700"/>
              <a:ext cx="552650" cy="725000"/>
            </a:xfrm>
            <a:custGeom>
              <a:rect b="b" l="l" r="r" t="t"/>
              <a:pathLst>
                <a:path extrusionOk="0" h="29000" w="22106">
                  <a:moveTo>
                    <a:pt x="10389" y="1605"/>
                  </a:moveTo>
                  <a:cubicBezTo>
                    <a:pt x="10980" y="1605"/>
                    <a:pt x="11572" y="1678"/>
                    <a:pt x="12158" y="1712"/>
                  </a:cubicBezTo>
                  <a:cubicBezTo>
                    <a:pt x="12989" y="1761"/>
                    <a:pt x="13868" y="1740"/>
                    <a:pt x="14634" y="2205"/>
                  </a:cubicBezTo>
                  <a:cubicBezTo>
                    <a:pt x="14698" y="2244"/>
                    <a:pt x="14794" y="2225"/>
                    <a:pt x="14866" y="2255"/>
                  </a:cubicBezTo>
                  <a:cubicBezTo>
                    <a:pt x="14915" y="2276"/>
                    <a:pt x="14947" y="2337"/>
                    <a:pt x="15032" y="2431"/>
                  </a:cubicBezTo>
                  <a:cubicBezTo>
                    <a:pt x="15689" y="2594"/>
                    <a:pt x="16324" y="2980"/>
                    <a:pt x="16865" y="3444"/>
                  </a:cubicBezTo>
                  <a:cubicBezTo>
                    <a:pt x="17776" y="4226"/>
                    <a:pt x="18716" y="5013"/>
                    <a:pt x="19194" y="6183"/>
                  </a:cubicBezTo>
                  <a:cubicBezTo>
                    <a:pt x="19428" y="6752"/>
                    <a:pt x="19866" y="7201"/>
                    <a:pt x="20006" y="7847"/>
                  </a:cubicBezTo>
                  <a:cubicBezTo>
                    <a:pt x="20329" y="9323"/>
                    <a:pt x="20817" y="10762"/>
                    <a:pt x="20634" y="12311"/>
                  </a:cubicBezTo>
                  <a:cubicBezTo>
                    <a:pt x="20595" y="12640"/>
                    <a:pt x="20483" y="12989"/>
                    <a:pt x="20699" y="13331"/>
                  </a:cubicBezTo>
                  <a:cubicBezTo>
                    <a:pt x="20832" y="13541"/>
                    <a:pt x="20624" y="13860"/>
                    <a:pt x="20576" y="14004"/>
                  </a:cubicBezTo>
                  <a:cubicBezTo>
                    <a:pt x="20276" y="14898"/>
                    <a:pt x="20345" y="15945"/>
                    <a:pt x="19679" y="16677"/>
                  </a:cubicBezTo>
                  <a:cubicBezTo>
                    <a:pt x="19413" y="16969"/>
                    <a:pt x="19684" y="17201"/>
                    <a:pt x="19550" y="17427"/>
                  </a:cubicBezTo>
                  <a:cubicBezTo>
                    <a:pt x="19197" y="18023"/>
                    <a:pt x="18891" y="18655"/>
                    <a:pt x="18473" y="19200"/>
                  </a:cubicBezTo>
                  <a:cubicBezTo>
                    <a:pt x="18239" y="19503"/>
                    <a:pt x="18100" y="19851"/>
                    <a:pt x="17925" y="20162"/>
                  </a:cubicBezTo>
                  <a:cubicBezTo>
                    <a:pt x="17380" y="21137"/>
                    <a:pt x="16604" y="21926"/>
                    <a:pt x="15968" y="22822"/>
                  </a:cubicBezTo>
                  <a:cubicBezTo>
                    <a:pt x="15010" y="24174"/>
                    <a:pt x="13770" y="25285"/>
                    <a:pt x="12774" y="26611"/>
                  </a:cubicBezTo>
                  <a:cubicBezTo>
                    <a:pt x="12512" y="26960"/>
                    <a:pt x="12286" y="27502"/>
                    <a:pt x="11675" y="27568"/>
                  </a:cubicBezTo>
                  <a:cubicBezTo>
                    <a:pt x="11632" y="27573"/>
                    <a:pt x="11590" y="27575"/>
                    <a:pt x="11549" y="27575"/>
                  </a:cubicBezTo>
                  <a:cubicBezTo>
                    <a:pt x="11336" y="27575"/>
                    <a:pt x="11157" y="27512"/>
                    <a:pt x="11133" y="27359"/>
                  </a:cubicBezTo>
                  <a:cubicBezTo>
                    <a:pt x="11073" y="26998"/>
                    <a:pt x="10741" y="26923"/>
                    <a:pt x="10555" y="26817"/>
                  </a:cubicBezTo>
                  <a:cubicBezTo>
                    <a:pt x="9912" y="26448"/>
                    <a:pt x="9369" y="25996"/>
                    <a:pt x="8865" y="25456"/>
                  </a:cubicBezTo>
                  <a:cubicBezTo>
                    <a:pt x="8545" y="25116"/>
                    <a:pt x="8164" y="24825"/>
                    <a:pt x="7822" y="24494"/>
                  </a:cubicBezTo>
                  <a:cubicBezTo>
                    <a:pt x="7362" y="24048"/>
                    <a:pt x="6999" y="23518"/>
                    <a:pt x="6568" y="23081"/>
                  </a:cubicBezTo>
                  <a:cubicBezTo>
                    <a:pt x="6012" y="22514"/>
                    <a:pt x="5604" y="21872"/>
                    <a:pt x="5148" y="21250"/>
                  </a:cubicBezTo>
                  <a:cubicBezTo>
                    <a:pt x="4935" y="20961"/>
                    <a:pt x="4741" y="20668"/>
                    <a:pt x="4652" y="20297"/>
                  </a:cubicBezTo>
                  <a:cubicBezTo>
                    <a:pt x="4557" y="19894"/>
                    <a:pt x="4184" y="19636"/>
                    <a:pt x="3981" y="19262"/>
                  </a:cubicBezTo>
                  <a:cubicBezTo>
                    <a:pt x="3510" y="18393"/>
                    <a:pt x="3070" y="17515"/>
                    <a:pt x="2737" y="16587"/>
                  </a:cubicBezTo>
                  <a:cubicBezTo>
                    <a:pt x="2434" y="15744"/>
                    <a:pt x="2085" y="14902"/>
                    <a:pt x="1938" y="14031"/>
                  </a:cubicBezTo>
                  <a:cubicBezTo>
                    <a:pt x="1883" y="13702"/>
                    <a:pt x="1617" y="13303"/>
                    <a:pt x="1869" y="12925"/>
                  </a:cubicBezTo>
                  <a:cubicBezTo>
                    <a:pt x="1898" y="12881"/>
                    <a:pt x="1930" y="12785"/>
                    <a:pt x="1917" y="12776"/>
                  </a:cubicBezTo>
                  <a:cubicBezTo>
                    <a:pt x="1282" y="12342"/>
                    <a:pt x="1755" y="11672"/>
                    <a:pt x="1626" y="11126"/>
                  </a:cubicBezTo>
                  <a:cubicBezTo>
                    <a:pt x="1480" y="10517"/>
                    <a:pt x="1688" y="9771"/>
                    <a:pt x="1806" y="9100"/>
                  </a:cubicBezTo>
                  <a:cubicBezTo>
                    <a:pt x="1947" y="8310"/>
                    <a:pt x="2170" y="7536"/>
                    <a:pt x="2473" y="6793"/>
                  </a:cubicBezTo>
                  <a:cubicBezTo>
                    <a:pt x="2730" y="6167"/>
                    <a:pt x="3164" y="5620"/>
                    <a:pt x="3570" y="5065"/>
                  </a:cubicBezTo>
                  <a:cubicBezTo>
                    <a:pt x="3880" y="4639"/>
                    <a:pt x="4224" y="4251"/>
                    <a:pt x="4557" y="3850"/>
                  </a:cubicBezTo>
                  <a:cubicBezTo>
                    <a:pt x="4769" y="3594"/>
                    <a:pt x="5028" y="3615"/>
                    <a:pt x="5243" y="3491"/>
                  </a:cubicBezTo>
                  <a:cubicBezTo>
                    <a:pt x="5857" y="3137"/>
                    <a:pt x="6297" y="2567"/>
                    <a:pt x="7098" y="2402"/>
                  </a:cubicBezTo>
                  <a:cubicBezTo>
                    <a:pt x="7786" y="2260"/>
                    <a:pt x="8478" y="1923"/>
                    <a:pt x="9190" y="1740"/>
                  </a:cubicBezTo>
                  <a:cubicBezTo>
                    <a:pt x="9588" y="1639"/>
                    <a:pt x="9988" y="1605"/>
                    <a:pt x="10389" y="1605"/>
                  </a:cubicBezTo>
                  <a:close/>
                  <a:moveTo>
                    <a:pt x="11590" y="1"/>
                  </a:moveTo>
                  <a:cubicBezTo>
                    <a:pt x="11338" y="1"/>
                    <a:pt x="11083" y="67"/>
                    <a:pt x="10868" y="74"/>
                  </a:cubicBezTo>
                  <a:cubicBezTo>
                    <a:pt x="10346" y="90"/>
                    <a:pt x="9790" y="307"/>
                    <a:pt x="9238" y="332"/>
                  </a:cubicBezTo>
                  <a:cubicBezTo>
                    <a:pt x="8081" y="383"/>
                    <a:pt x="7055" y="941"/>
                    <a:pt x="6084" y="1404"/>
                  </a:cubicBezTo>
                  <a:cubicBezTo>
                    <a:pt x="5330" y="1764"/>
                    <a:pt x="4535" y="2285"/>
                    <a:pt x="3860" y="2942"/>
                  </a:cubicBezTo>
                  <a:cubicBezTo>
                    <a:pt x="2855" y="3920"/>
                    <a:pt x="2038" y="4996"/>
                    <a:pt x="1453" y="6233"/>
                  </a:cubicBezTo>
                  <a:cubicBezTo>
                    <a:pt x="655" y="7918"/>
                    <a:pt x="264" y="9759"/>
                    <a:pt x="120" y="11590"/>
                  </a:cubicBezTo>
                  <a:cubicBezTo>
                    <a:pt x="0" y="13094"/>
                    <a:pt x="115" y="14640"/>
                    <a:pt x="632" y="16130"/>
                  </a:cubicBezTo>
                  <a:cubicBezTo>
                    <a:pt x="1042" y="17310"/>
                    <a:pt x="1607" y="18416"/>
                    <a:pt x="2164" y="19509"/>
                  </a:cubicBezTo>
                  <a:cubicBezTo>
                    <a:pt x="2662" y="20487"/>
                    <a:pt x="3249" y="21453"/>
                    <a:pt x="4031" y="22293"/>
                  </a:cubicBezTo>
                  <a:cubicBezTo>
                    <a:pt x="4831" y="23152"/>
                    <a:pt x="5554" y="24085"/>
                    <a:pt x="6386" y="24924"/>
                  </a:cubicBezTo>
                  <a:cubicBezTo>
                    <a:pt x="7832" y="26382"/>
                    <a:pt x="9257" y="27853"/>
                    <a:pt x="11118" y="28806"/>
                  </a:cubicBezTo>
                  <a:cubicBezTo>
                    <a:pt x="11360" y="28930"/>
                    <a:pt x="11606" y="29000"/>
                    <a:pt x="11839" y="29000"/>
                  </a:cubicBezTo>
                  <a:cubicBezTo>
                    <a:pt x="12147" y="29000"/>
                    <a:pt x="12429" y="28878"/>
                    <a:pt x="12644" y="28596"/>
                  </a:cubicBezTo>
                  <a:cubicBezTo>
                    <a:pt x="13119" y="27971"/>
                    <a:pt x="13713" y="27462"/>
                    <a:pt x="14214" y="26878"/>
                  </a:cubicBezTo>
                  <a:cubicBezTo>
                    <a:pt x="15058" y="25895"/>
                    <a:pt x="15876" y="24890"/>
                    <a:pt x="16804" y="23987"/>
                  </a:cubicBezTo>
                  <a:cubicBezTo>
                    <a:pt x="17028" y="23770"/>
                    <a:pt x="16911" y="23397"/>
                    <a:pt x="17152" y="23277"/>
                  </a:cubicBezTo>
                  <a:cubicBezTo>
                    <a:pt x="17671" y="23018"/>
                    <a:pt x="17778" y="22433"/>
                    <a:pt x="18182" y="22093"/>
                  </a:cubicBezTo>
                  <a:cubicBezTo>
                    <a:pt x="18325" y="21973"/>
                    <a:pt x="18543" y="21909"/>
                    <a:pt x="18556" y="21666"/>
                  </a:cubicBezTo>
                  <a:cubicBezTo>
                    <a:pt x="18582" y="21099"/>
                    <a:pt x="19127" y="20835"/>
                    <a:pt x="19325" y="20331"/>
                  </a:cubicBezTo>
                  <a:cubicBezTo>
                    <a:pt x="19651" y="19504"/>
                    <a:pt x="20201" y="18766"/>
                    <a:pt x="20651" y="17989"/>
                  </a:cubicBezTo>
                  <a:cubicBezTo>
                    <a:pt x="20793" y="17744"/>
                    <a:pt x="20628" y="17429"/>
                    <a:pt x="20894" y="17187"/>
                  </a:cubicBezTo>
                  <a:cubicBezTo>
                    <a:pt x="21208" y="16903"/>
                    <a:pt x="21297" y="16475"/>
                    <a:pt x="21380" y="16068"/>
                  </a:cubicBezTo>
                  <a:cubicBezTo>
                    <a:pt x="21518" y="15391"/>
                    <a:pt x="21633" y="14708"/>
                    <a:pt x="21794" y="14039"/>
                  </a:cubicBezTo>
                  <a:cubicBezTo>
                    <a:pt x="22006" y="13157"/>
                    <a:pt x="21995" y="12246"/>
                    <a:pt x="22051" y="11360"/>
                  </a:cubicBezTo>
                  <a:cubicBezTo>
                    <a:pt x="22106" y="10505"/>
                    <a:pt x="21853" y="9611"/>
                    <a:pt x="21616" y="8767"/>
                  </a:cubicBezTo>
                  <a:cubicBezTo>
                    <a:pt x="21467" y="8239"/>
                    <a:pt x="21512" y="7662"/>
                    <a:pt x="21239" y="7178"/>
                  </a:cubicBezTo>
                  <a:cubicBezTo>
                    <a:pt x="20749" y="6310"/>
                    <a:pt x="20440" y="5358"/>
                    <a:pt x="19857" y="4522"/>
                  </a:cubicBezTo>
                  <a:cubicBezTo>
                    <a:pt x="19514" y="4029"/>
                    <a:pt x="19128" y="3508"/>
                    <a:pt x="18719" y="3171"/>
                  </a:cubicBezTo>
                  <a:cubicBezTo>
                    <a:pt x="18256" y="2788"/>
                    <a:pt x="17946" y="2089"/>
                    <a:pt x="17196" y="2061"/>
                  </a:cubicBezTo>
                  <a:cubicBezTo>
                    <a:pt x="17084" y="2057"/>
                    <a:pt x="17002" y="1887"/>
                    <a:pt x="16942" y="1750"/>
                  </a:cubicBezTo>
                  <a:cubicBezTo>
                    <a:pt x="16796" y="1418"/>
                    <a:pt x="16211" y="1608"/>
                    <a:pt x="16174" y="1124"/>
                  </a:cubicBezTo>
                  <a:cubicBezTo>
                    <a:pt x="16138" y="1138"/>
                    <a:pt x="16091" y="1142"/>
                    <a:pt x="16064" y="1166"/>
                  </a:cubicBezTo>
                  <a:cubicBezTo>
                    <a:pt x="15913" y="1305"/>
                    <a:pt x="15818" y="1360"/>
                    <a:pt x="15758" y="1360"/>
                  </a:cubicBezTo>
                  <a:cubicBezTo>
                    <a:pt x="15620" y="1360"/>
                    <a:pt x="15673" y="1068"/>
                    <a:pt x="15669" y="853"/>
                  </a:cubicBezTo>
                  <a:lnTo>
                    <a:pt x="15669" y="853"/>
                  </a:lnTo>
                  <a:cubicBezTo>
                    <a:pt x="15538" y="898"/>
                    <a:pt x="15310" y="1037"/>
                    <a:pt x="15216" y="1037"/>
                  </a:cubicBezTo>
                  <a:cubicBezTo>
                    <a:pt x="15176" y="1037"/>
                    <a:pt x="15160" y="1012"/>
                    <a:pt x="15187" y="944"/>
                  </a:cubicBezTo>
                  <a:cubicBezTo>
                    <a:pt x="15271" y="728"/>
                    <a:pt x="15270" y="683"/>
                    <a:pt x="15224" y="683"/>
                  </a:cubicBezTo>
                  <a:cubicBezTo>
                    <a:pt x="15190" y="683"/>
                    <a:pt x="15134" y="706"/>
                    <a:pt x="15070" y="706"/>
                  </a:cubicBezTo>
                  <a:cubicBezTo>
                    <a:pt x="15045" y="706"/>
                    <a:pt x="15018" y="702"/>
                    <a:pt x="14991" y="692"/>
                  </a:cubicBezTo>
                  <a:cubicBezTo>
                    <a:pt x="14605" y="549"/>
                    <a:pt x="14221" y="506"/>
                    <a:pt x="13833" y="506"/>
                  </a:cubicBezTo>
                  <a:cubicBezTo>
                    <a:pt x="13683" y="506"/>
                    <a:pt x="13532" y="513"/>
                    <a:pt x="13380" y="522"/>
                  </a:cubicBezTo>
                  <a:cubicBezTo>
                    <a:pt x="13366" y="523"/>
                    <a:pt x="13352" y="524"/>
                    <a:pt x="13338" y="524"/>
                  </a:cubicBezTo>
                  <a:cubicBezTo>
                    <a:pt x="13299" y="524"/>
                    <a:pt x="13259" y="521"/>
                    <a:pt x="13219" y="520"/>
                  </a:cubicBezTo>
                  <a:cubicBezTo>
                    <a:pt x="13230" y="259"/>
                    <a:pt x="13177" y="182"/>
                    <a:pt x="13096" y="182"/>
                  </a:cubicBezTo>
                  <a:cubicBezTo>
                    <a:pt x="12982" y="182"/>
                    <a:pt x="12814" y="336"/>
                    <a:pt x="12699" y="336"/>
                  </a:cubicBezTo>
                  <a:cubicBezTo>
                    <a:pt x="12683" y="336"/>
                    <a:pt x="12669" y="333"/>
                    <a:pt x="12656" y="327"/>
                  </a:cubicBezTo>
                  <a:cubicBezTo>
                    <a:pt x="12635" y="317"/>
                    <a:pt x="12613" y="314"/>
                    <a:pt x="12589" y="314"/>
                  </a:cubicBezTo>
                  <a:cubicBezTo>
                    <a:pt x="12520" y="314"/>
                    <a:pt x="12443" y="346"/>
                    <a:pt x="12374" y="346"/>
                  </a:cubicBezTo>
                  <a:cubicBezTo>
                    <a:pt x="12332" y="346"/>
                    <a:pt x="12293" y="333"/>
                    <a:pt x="12260" y="294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891275" y="1804500"/>
              <a:ext cx="301825" cy="354375"/>
            </a:xfrm>
            <a:custGeom>
              <a:rect b="b" l="l" r="r" t="t"/>
              <a:pathLst>
                <a:path extrusionOk="0" h="14175" w="12073">
                  <a:moveTo>
                    <a:pt x="7222" y="1667"/>
                  </a:moveTo>
                  <a:cubicBezTo>
                    <a:pt x="7374" y="1667"/>
                    <a:pt x="7528" y="1712"/>
                    <a:pt x="7691" y="1831"/>
                  </a:cubicBezTo>
                  <a:cubicBezTo>
                    <a:pt x="7728" y="1859"/>
                    <a:pt x="7787" y="1870"/>
                    <a:pt x="7847" y="1870"/>
                  </a:cubicBezTo>
                  <a:cubicBezTo>
                    <a:pt x="7894" y="1870"/>
                    <a:pt x="7943" y="1863"/>
                    <a:pt x="7984" y="1853"/>
                  </a:cubicBezTo>
                  <a:cubicBezTo>
                    <a:pt x="8041" y="1839"/>
                    <a:pt x="8096" y="1833"/>
                    <a:pt x="8148" y="1833"/>
                  </a:cubicBezTo>
                  <a:cubicBezTo>
                    <a:pt x="8495" y="1833"/>
                    <a:pt x="8749" y="2098"/>
                    <a:pt x="9059" y="2195"/>
                  </a:cubicBezTo>
                  <a:cubicBezTo>
                    <a:pt x="9572" y="2355"/>
                    <a:pt x="9839" y="2734"/>
                    <a:pt x="10061" y="3151"/>
                  </a:cubicBezTo>
                  <a:cubicBezTo>
                    <a:pt x="10272" y="3547"/>
                    <a:pt x="10418" y="3977"/>
                    <a:pt x="10588" y="4393"/>
                  </a:cubicBezTo>
                  <a:cubicBezTo>
                    <a:pt x="10602" y="4428"/>
                    <a:pt x="10588" y="4473"/>
                    <a:pt x="10584" y="4583"/>
                  </a:cubicBezTo>
                  <a:cubicBezTo>
                    <a:pt x="10447" y="4975"/>
                    <a:pt x="10530" y="5453"/>
                    <a:pt x="10481" y="5920"/>
                  </a:cubicBezTo>
                  <a:cubicBezTo>
                    <a:pt x="10412" y="6589"/>
                    <a:pt x="9950" y="7045"/>
                    <a:pt x="9462" y="7424"/>
                  </a:cubicBezTo>
                  <a:cubicBezTo>
                    <a:pt x="9074" y="7725"/>
                    <a:pt x="8700" y="8027"/>
                    <a:pt x="8192" y="8215"/>
                  </a:cubicBezTo>
                  <a:cubicBezTo>
                    <a:pt x="7631" y="8423"/>
                    <a:pt x="7079" y="8555"/>
                    <a:pt x="6574" y="8555"/>
                  </a:cubicBezTo>
                  <a:cubicBezTo>
                    <a:pt x="5942" y="8555"/>
                    <a:pt x="5385" y="8348"/>
                    <a:pt x="4982" y="7824"/>
                  </a:cubicBezTo>
                  <a:cubicBezTo>
                    <a:pt x="4527" y="7229"/>
                    <a:pt x="3922" y="6655"/>
                    <a:pt x="4053" y="5759"/>
                  </a:cubicBezTo>
                  <a:cubicBezTo>
                    <a:pt x="4104" y="5407"/>
                    <a:pt x="4041" y="5039"/>
                    <a:pt x="4048" y="4679"/>
                  </a:cubicBezTo>
                  <a:cubicBezTo>
                    <a:pt x="4055" y="4329"/>
                    <a:pt x="4113" y="3992"/>
                    <a:pt x="4319" y="3686"/>
                  </a:cubicBezTo>
                  <a:cubicBezTo>
                    <a:pt x="4864" y="2883"/>
                    <a:pt x="5548" y="2261"/>
                    <a:pt x="6465" y="1895"/>
                  </a:cubicBezTo>
                  <a:cubicBezTo>
                    <a:pt x="6724" y="1791"/>
                    <a:pt x="6969" y="1667"/>
                    <a:pt x="7222" y="1667"/>
                  </a:cubicBezTo>
                  <a:close/>
                  <a:moveTo>
                    <a:pt x="7048" y="0"/>
                  </a:moveTo>
                  <a:cubicBezTo>
                    <a:pt x="7009" y="0"/>
                    <a:pt x="6968" y="19"/>
                    <a:pt x="6926" y="26"/>
                  </a:cubicBezTo>
                  <a:cubicBezTo>
                    <a:pt x="5716" y="233"/>
                    <a:pt x="4694" y="893"/>
                    <a:pt x="3888" y="1710"/>
                  </a:cubicBezTo>
                  <a:cubicBezTo>
                    <a:pt x="2962" y="2648"/>
                    <a:pt x="2410" y="3844"/>
                    <a:pt x="2540" y="5291"/>
                  </a:cubicBezTo>
                  <a:cubicBezTo>
                    <a:pt x="2614" y="6136"/>
                    <a:pt x="2839" y="6959"/>
                    <a:pt x="3200" y="7726"/>
                  </a:cubicBezTo>
                  <a:cubicBezTo>
                    <a:pt x="3539" y="8445"/>
                    <a:pt x="3545" y="8627"/>
                    <a:pt x="2985" y="9236"/>
                  </a:cubicBezTo>
                  <a:cubicBezTo>
                    <a:pt x="2683" y="9563"/>
                    <a:pt x="2344" y="9890"/>
                    <a:pt x="2100" y="10252"/>
                  </a:cubicBezTo>
                  <a:cubicBezTo>
                    <a:pt x="1622" y="10959"/>
                    <a:pt x="1033" y="11589"/>
                    <a:pt x="636" y="12358"/>
                  </a:cubicBezTo>
                  <a:cubicBezTo>
                    <a:pt x="454" y="12712"/>
                    <a:pt x="75" y="12951"/>
                    <a:pt x="224" y="13451"/>
                  </a:cubicBezTo>
                  <a:cubicBezTo>
                    <a:pt x="280" y="13641"/>
                    <a:pt x="1" y="13910"/>
                    <a:pt x="333" y="14068"/>
                  </a:cubicBezTo>
                  <a:cubicBezTo>
                    <a:pt x="478" y="14136"/>
                    <a:pt x="626" y="14174"/>
                    <a:pt x="769" y="14174"/>
                  </a:cubicBezTo>
                  <a:cubicBezTo>
                    <a:pt x="957" y="14174"/>
                    <a:pt x="1136" y="14109"/>
                    <a:pt x="1289" y="13963"/>
                  </a:cubicBezTo>
                  <a:cubicBezTo>
                    <a:pt x="1771" y="13503"/>
                    <a:pt x="2299" y="13057"/>
                    <a:pt x="2663" y="12508"/>
                  </a:cubicBezTo>
                  <a:cubicBezTo>
                    <a:pt x="3255" y="11613"/>
                    <a:pt x="3970" y="10811"/>
                    <a:pt x="4549" y="9908"/>
                  </a:cubicBezTo>
                  <a:cubicBezTo>
                    <a:pt x="4637" y="9770"/>
                    <a:pt x="4749" y="9732"/>
                    <a:pt x="4870" y="9732"/>
                  </a:cubicBezTo>
                  <a:cubicBezTo>
                    <a:pt x="5016" y="9732"/>
                    <a:pt x="5176" y="9788"/>
                    <a:pt x="5325" y="9788"/>
                  </a:cubicBezTo>
                  <a:cubicBezTo>
                    <a:pt x="5373" y="9788"/>
                    <a:pt x="5420" y="9782"/>
                    <a:pt x="5464" y="9767"/>
                  </a:cubicBezTo>
                  <a:cubicBezTo>
                    <a:pt x="5578" y="10112"/>
                    <a:pt x="5767" y="10198"/>
                    <a:pt x="5983" y="10198"/>
                  </a:cubicBezTo>
                  <a:cubicBezTo>
                    <a:pt x="6196" y="10198"/>
                    <a:pt x="6434" y="10114"/>
                    <a:pt x="6649" y="10114"/>
                  </a:cubicBezTo>
                  <a:cubicBezTo>
                    <a:pt x="6713" y="10114"/>
                    <a:pt x="6776" y="10122"/>
                    <a:pt x="6835" y="10142"/>
                  </a:cubicBezTo>
                  <a:cubicBezTo>
                    <a:pt x="6955" y="10181"/>
                    <a:pt x="7126" y="10213"/>
                    <a:pt x="7289" y="10213"/>
                  </a:cubicBezTo>
                  <a:cubicBezTo>
                    <a:pt x="7407" y="10213"/>
                    <a:pt x="7522" y="10197"/>
                    <a:pt x="7610" y="10155"/>
                  </a:cubicBezTo>
                  <a:cubicBezTo>
                    <a:pt x="8242" y="9862"/>
                    <a:pt x="8954" y="9858"/>
                    <a:pt x="9513" y="9231"/>
                  </a:cubicBezTo>
                  <a:cubicBezTo>
                    <a:pt x="10054" y="8622"/>
                    <a:pt x="10807" y="8239"/>
                    <a:pt x="11259" y="7456"/>
                  </a:cubicBezTo>
                  <a:cubicBezTo>
                    <a:pt x="11690" y="6709"/>
                    <a:pt x="11748" y="5897"/>
                    <a:pt x="11988" y="5122"/>
                  </a:cubicBezTo>
                  <a:cubicBezTo>
                    <a:pt x="12052" y="4917"/>
                    <a:pt x="12073" y="4517"/>
                    <a:pt x="11988" y="4358"/>
                  </a:cubicBezTo>
                  <a:cubicBezTo>
                    <a:pt x="11767" y="3946"/>
                    <a:pt x="11748" y="3477"/>
                    <a:pt x="11623" y="3066"/>
                  </a:cubicBezTo>
                  <a:cubicBezTo>
                    <a:pt x="11438" y="2448"/>
                    <a:pt x="11137" y="1979"/>
                    <a:pt x="10697" y="1593"/>
                  </a:cubicBezTo>
                  <a:cubicBezTo>
                    <a:pt x="9696" y="714"/>
                    <a:pt x="8579" y="54"/>
                    <a:pt x="7188" y="54"/>
                  </a:cubicBezTo>
                  <a:cubicBezTo>
                    <a:pt x="7172" y="54"/>
                    <a:pt x="7155" y="54"/>
                    <a:pt x="7139" y="54"/>
                  </a:cubicBezTo>
                  <a:cubicBezTo>
                    <a:pt x="7111" y="13"/>
                    <a:pt x="7081" y="0"/>
                    <a:pt x="70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022225" y="2111375"/>
              <a:ext cx="39050" cy="100950"/>
            </a:xfrm>
            <a:custGeom>
              <a:rect b="b" l="l" r="r" t="t"/>
              <a:pathLst>
                <a:path extrusionOk="0" h="4038" w="1562">
                  <a:moveTo>
                    <a:pt x="666" y="1"/>
                  </a:moveTo>
                  <a:cubicBezTo>
                    <a:pt x="654" y="1"/>
                    <a:pt x="640" y="1"/>
                    <a:pt x="627" y="1"/>
                  </a:cubicBezTo>
                  <a:cubicBezTo>
                    <a:pt x="257" y="15"/>
                    <a:pt x="1" y="132"/>
                    <a:pt x="19" y="481"/>
                  </a:cubicBezTo>
                  <a:cubicBezTo>
                    <a:pt x="74" y="1541"/>
                    <a:pt x="46" y="2609"/>
                    <a:pt x="257" y="3658"/>
                  </a:cubicBezTo>
                  <a:cubicBezTo>
                    <a:pt x="288" y="3809"/>
                    <a:pt x="248" y="4010"/>
                    <a:pt x="461" y="4034"/>
                  </a:cubicBezTo>
                  <a:cubicBezTo>
                    <a:pt x="479" y="4036"/>
                    <a:pt x="498" y="4038"/>
                    <a:pt x="516" y="4038"/>
                  </a:cubicBezTo>
                  <a:cubicBezTo>
                    <a:pt x="659" y="4038"/>
                    <a:pt x="794" y="3962"/>
                    <a:pt x="866" y="3835"/>
                  </a:cubicBezTo>
                  <a:cubicBezTo>
                    <a:pt x="1127" y="3406"/>
                    <a:pt x="1561" y="3039"/>
                    <a:pt x="1322" y="2474"/>
                  </a:cubicBezTo>
                  <a:cubicBezTo>
                    <a:pt x="1309" y="1822"/>
                    <a:pt x="1322" y="1197"/>
                    <a:pt x="1276" y="575"/>
                  </a:cubicBezTo>
                  <a:cubicBezTo>
                    <a:pt x="1249" y="23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076725" y="2110650"/>
              <a:ext cx="49475" cy="77275"/>
            </a:xfrm>
            <a:custGeom>
              <a:rect b="b" l="l" r="r" t="t"/>
              <a:pathLst>
                <a:path extrusionOk="0" h="3091" w="1979">
                  <a:moveTo>
                    <a:pt x="734" y="1"/>
                  </a:moveTo>
                  <a:cubicBezTo>
                    <a:pt x="691" y="1"/>
                    <a:pt x="644" y="6"/>
                    <a:pt x="593" y="17"/>
                  </a:cubicBezTo>
                  <a:cubicBezTo>
                    <a:pt x="209" y="101"/>
                    <a:pt x="76" y="404"/>
                    <a:pt x="0" y="817"/>
                  </a:cubicBezTo>
                  <a:cubicBezTo>
                    <a:pt x="275" y="1408"/>
                    <a:pt x="388" y="2120"/>
                    <a:pt x="675" y="2757"/>
                  </a:cubicBezTo>
                  <a:cubicBezTo>
                    <a:pt x="775" y="2981"/>
                    <a:pt x="1058" y="3091"/>
                    <a:pt x="1336" y="3091"/>
                  </a:cubicBezTo>
                  <a:cubicBezTo>
                    <a:pt x="1432" y="3091"/>
                    <a:pt x="1527" y="3078"/>
                    <a:pt x="1614" y="3052"/>
                  </a:cubicBezTo>
                  <a:cubicBezTo>
                    <a:pt x="1979" y="2943"/>
                    <a:pt x="1824" y="2639"/>
                    <a:pt x="1741" y="2367"/>
                  </a:cubicBezTo>
                  <a:cubicBezTo>
                    <a:pt x="1555" y="1763"/>
                    <a:pt x="1416" y="1145"/>
                    <a:pt x="1240" y="538"/>
                  </a:cubicBezTo>
                  <a:cubicBezTo>
                    <a:pt x="1161" y="265"/>
                    <a:pt x="1043" y="1"/>
                    <a:pt x="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115750" y="2082125"/>
              <a:ext cx="66875" cy="56575"/>
            </a:xfrm>
            <a:custGeom>
              <a:rect b="b" l="l" r="r" t="t"/>
              <a:pathLst>
                <a:path extrusionOk="0" h="2263" w="2675">
                  <a:moveTo>
                    <a:pt x="672" y="1"/>
                  </a:moveTo>
                  <a:cubicBezTo>
                    <a:pt x="245" y="1"/>
                    <a:pt x="385" y="529"/>
                    <a:pt x="130" y="698"/>
                  </a:cubicBezTo>
                  <a:cubicBezTo>
                    <a:pt x="0" y="784"/>
                    <a:pt x="116" y="980"/>
                    <a:pt x="198" y="1025"/>
                  </a:cubicBezTo>
                  <a:cubicBezTo>
                    <a:pt x="798" y="1351"/>
                    <a:pt x="1118" y="2098"/>
                    <a:pt x="1904" y="2146"/>
                  </a:cubicBezTo>
                  <a:cubicBezTo>
                    <a:pt x="2017" y="2153"/>
                    <a:pt x="2139" y="2263"/>
                    <a:pt x="2249" y="2263"/>
                  </a:cubicBezTo>
                  <a:cubicBezTo>
                    <a:pt x="2305" y="2263"/>
                    <a:pt x="2358" y="2234"/>
                    <a:pt x="2405" y="2148"/>
                  </a:cubicBezTo>
                  <a:cubicBezTo>
                    <a:pt x="2517" y="1940"/>
                    <a:pt x="2675" y="1710"/>
                    <a:pt x="2411" y="1452"/>
                  </a:cubicBezTo>
                  <a:cubicBezTo>
                    <a:pt x="2054" y="1104"/>
                    <a:pt x="1776" y="682"/>
                    <a:pt x="1333" y="417"/>
                  </a:cubicBezTo>
                  <a:cubicBezTo>
                    <a:pt x="1135" y="299"/>
                    <a:pt x="1036" y="39"/>
                    <a:pt x="792" y="12"/>
                  </a:cubicBezTo>
                  <a:cubicBezTo>
                    <a:pt x="747" y="5"/>
                    <a:pt x="708" y="1"/>
                    <a:pt x="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31"/>
          <p:cNvSpPr txBox="1"/>
          <p:nvPr/>
        </p:nvSpPr>
        <p:spPr>
          <a:xfrm>
            <a:off x="828900" y="1224825"/>
            <a:ext cx="38364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Abstract visual communication is a key part of how people convey their ideas to others.</a:t>
            </a:r>
            <a:br>
              <a:rPr lang="en" sz="1500">
                <a:latin typeface="Comfortaa"/>
                <a:ea typeface="Comfortaa"/>
                <a:cs typeface="Comfortaa"/>
                <a:sym typeface="Comfortaa"/>
              </a:rPr>
            </a:b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The simple drawings drawn may not resemble reality as compared to a photograph but it teaches us how people represent and reconstruct images of world around them.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2"/>
          <p:cNvGrpSpPr/>
          <p:nvPr/>
        </p:nvGrpSpPr>
        <p:grpSpPr>
          <a:xfrm>
            <a:off x="1146622" y="1491089"/>
            <a:ext cx="1901098" cy="2977717"/>
            <a:chOff x="1146625" y="2025923"/>
            <a:chExt cx="1901098" cy="2324526"/>
          </a:xfrm>
        </p:grpSpPr>
        <p:sp>
          <p:nvSpPr>
            <p:cNvPr id="812" name="Google Shape;812;p32"/>
            <p:cNvSpPr/>
            <p:nvPr/>
          </p:nvSpPr>
          <p:spPr>
            <a:xfrm>
              <a:off x="1146625" y="2025923"/>
              <a:ext cx="1901098" cy="2324526"/>
            </a:xfrm>
            <a:custGeom>
              <a:rect b="b" l="l" r="r" t="t"/>
              <a:pathLst>
                <a:path extrusionOk="0" h="81334" w="5603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1218626" y="2064079"/>
              <a:ext cx="1713838" cy="473513"/>
            </a:xfrm>
            <a:custGeom>
              <a:rect b="b" l="l" r="r" t="t"/>
              <a:pathLst>
                <a:path extrusionOk="0" h="16568" w="50511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32"/>
          <p:cNvGrpSpPr/>
          <p:nvPr/>
        </p:nvGrpSpPr>
        <p:grpSpPr>
          <a:xfrm>
            <a:off x="3621442" y="1487376"/>
            <a:ext cx="1901098" cy="2977717"/>
            <a:chOff x="3621450" y="2025923"/>
            <a:chExt cx="1901098" cy="2324526"/>
          </a:xfrm>
        </p:grpSpPr>
        <p:sp>
          <p:nvSpPr>
            <p:cNvPr id="815" name="Google Shape;815;p32"/>
            <p:cNvSpPr/>
            <p:nvPr/>
          </p:nvSpPr>
          <p:spPr>
            <a:xfrm>
              <a:off x="3621450" y="2025923"/>
              <a:ext cx="1901098" cy="2324526"/>
            </a:xfrm>
            <a:custGeom>
              <a:rect b="b" l="l" r="r" t="t"/>
              <a:pathLst>
                <a:path extrusionOk="0" h="81334" w="5603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3693451" y="2064079"/>
              <a:ext cx="1713838" cy="473513"/>
            </a:xfrm>
            <a:custGeom>
              <a:rect b="b" l="l" r="r" t="t"/>
              <a:pathLst>
                <a:path extrusionOk="0" h="16568" w="50511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2"/>
          <p:cNvGrpSpPr/>
          <p:nvPr/>
        </p:nvGrpSpPr>
        <p:grpSpPr>
          <a:xfrm>
            <a:off x="6096262" y="1491114"/>
            <a:ext cx="1901098" cy="3014910"/>
            <a:chOff x="6096275" y="2025923"/>
            <a:chExt cx="1901098" cy="2324526"/>
          </a:xfrm>
        </p:grpSpPr>
        <p:sp>
          <p:nvSpPr>
            <p:cNvPr id="818" name="Google Shape;818;p32"/>
            <p:cNvSpPr/>
            <p:nvPr/>
          </p:nvSpPr>
          <p:spPr>
            <a:xfrm>
              <a:off x="6096275" y="2025923"/>
              <a:ext cx="1901098" cy="2324526"/>
            </a:xfrm>
            <a:custGeom>
              <a:rect b="b" l="l" r="r" t="t"/>
              <a:pathLst>
                <a:path extrusionOk="0" h="81334" w="5603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6168276" y="2064079"/>
              <a:ext cx="1713838" cy="473513"/>
            </a:xfrm>
            <a:custGeom>
              <a:rect b="b" l="l" r="r" t="t"/>
              <a:pathLst>
                <a:path extrusionOk="0" h="16568" w="50511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32"/>
          <p:cNvSpPr txBox="1"/>
          <p:nvPr>
            <p:ph idx="1" type="subTitle"/>
          </p:nvPr>
        </p:nvSpPr>
        <p:spPr>
          <a:xfrm>
            <a:off x="1296500" y="2220450"/>
            <a:ext cx="1547700" cy="17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lockdown, Drawize has become a popular game for people to enjoy and socialize.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objective of the game is for others to guess the drawing made by another person</a:t>
            </a:r>
            <a:endParaRPr/>
          </a:p>
        </p:txBody>
      </p:sp>
      <p:sp>
        <p:nvSpPr>
          <p:cNvPr id="821" name="Google Shape;821;p32"/>
          <p:cNvSpPr txBox="1"/>
          <p:nvPr>
            <p:ph idx="2" type="subTitle"/>
          </p:nvPr>
        </p:nvSpPr>
        <p:spPr>
          <a:xfrm>
            <a:off x="3723750" y="2220450"/>
            <a:ext cx="1696500" cy="20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most important part of any project is to find the dataset.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Quick, Draw! is a popular dataset publicly available, even in pre-processed format.</a:t>
            </a:r>
            <a:endParaRPr/>
          </a:p>
        </p:txBody>
      </p:sp>
      <p:sp>
        <p:nvSpPr>
          <p:cNvPr id="822" name="Google Shape;822;p32"/>
          <p:cNvSpPr txBox="1"/>
          <p:nvPr>
            <p:ph idx="3" type="subTitle"/>
          </p:nvPr>
        </p:nvSpPr>
        <p:spPr>
          <a:xfrm>
            <a:off x="6198575" y="2220450"/>
            <a:ext cx="1696500" cy="20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refine the drawing already present in the dataset, more inclined towards the image given as input, creating a sense of uniqueness to the drawing hence generated.</a:t>
            </a:r>
            <a:endParaRPr/>
          </a:p>
        </p:txBody>
      </p:sp>
      <p:sp>
        <p:nvSpPr>
          <p:cNvPr id="823" name="Google Shape;823;p32"/>
          <p:cNvSpPr txBox="1"/>
          <p:nvPr>
            <p:ph idx="6" type="ctrTitle"/>
          </p:nvPr>
        </p:nvSpPr>
        <p:spPr>
          <a:xfrm>
            <a:off x="2008800" y="2120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Motivation</a:t>
            </a:r>
            <a:endParaRPr sz="2800"/>
          </a:p>
        </p:txBody>
      </p:sp>
      <p:sp>
        <p:nvSpPr>
          <p:cNvPr id="824" name="Google Shape;824;p32"/>
          <p:cNvSpPr txBox="1"/>
          <p:nvPr>
            <p:ph type="ctrTitle"/>
          </p:nvPr>
        </p:nvSpPr>
        <p:spPr>
          <a:xfrm>
            <a:off x="1350163" y="1206050"/>
            <a:ext cx="14940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Drawize</a:t>
            </a:r>
            <a:endParaRPr/>
          </a:p>
        </p:txBody>
      </p:sp>
      <p:sp>
        <p:nvSpPr>
          <p:cNvPr id="825" name="Google Shape;825;p32"/>
          <p:cNvSpPr txBox="1"/>
          <p:nvPr>
            <p:ph idx="4" type="ctrTitle"/>
          </p:nvPr>
        </p:nvSpPr>
        <p:spPr>
          <a:xfrm>
            <a:off x="3824988" y="1206050"/>
            <a:ext cx="14940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Quick, Draw!</a:t>
            </a:r>
            <a:endParaRPr/>
          </a:p>
        </p:txBody>
      </p:sp>
      <p:sp>
        <p:nvSpPr>
          <p:cNvPr id="826" name="Google Shape;826;p32"/>
          <p:cNvSpPr txBox="1"/>
          <p:nvPr>
            <p:ph idx="5" type="ctrTitle"/>
          </p:nvPr>
        </p:nvSpPr>
        <p:spPr>
          <a:xfrm>
            <a:off x="6299838" y="1206050"/>
            <a:ext cx="14940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Sketch-Rnn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3"/>
          <p:cNvSpPr txBox="1"/>
          <p:nvPr>
            <p:ph idx="6" type="ctrTitle"/>
          </p:nvPr>
        </p:nvSpPr>
        <p:spPr>
          <a:xfrm>
            <a:off x="2008800" y="2120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Motivation</a:t>
            </a:r>
            <a:endParaRPr sz="3000"/>
          </a:p>
        </p:txBody>
      </p:sp>
      <p:pic>
        <p:nvPicPr>
          <p:cNvPr id="832" name="Google Shape;8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750" y="1454325"/>
            <a:ext cx="2266214" cy="285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224" y="1653963"/>
            <a:ext cx="2768100" cy="2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33"/>
          <p:cNvSpPr txBox="1"/>
          <p:nvPr/>
        </p:nvSpPr>
        <p:spPr>
          <a:xfrm>
            <a:off x="393200" y="1392150"/>
            <a:ext cx="34173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 image shows the original photo and a human drawn sketch for the same.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 sketch shows that a human brain tries to capture major details like the dog, the cake, the text, small dog paws on the cake decoration.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Our objective is to generate a model that can recreate as many details as possible.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4"/>
          <p:cNvSpPr txBox="1"/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Architecture</a:t>
            </a:r>
            <a:endParaRPr sz="3400"/>
          </a:p>
        </p:txBody>
      </p:sp>
      <p:sp>
        <p:nvSpPr>
          <p:cNvPr id="840" name="Google Shape;840;p34"/>
          <p:cNvSpPr txBox="1"/>
          <p:nvPr>
            <p:ph idx="1" type="body"/>
          </p:nvPr>
        </p:nvSpPr>
        <p:spPr>
          <a:xfrm>
            <a:off x="195738" y="1543050"/>
            <a:ext cx="33147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Sketch-RNN is based on the idea of Generative Recurrent Neural Network capable of producing sketches of common object.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model employs a sequence-to-sequence (seq2seq) autoencoder framework.</a:t>
            </a:r>
            <a:endParaRPr sz="1500"/>
          </a:p>
        </p:txBody>
      </p:sp>
      <p:pic>
        <p:nvPicPr>
          <p:cNvPr id="841" name="Google Shape;8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163" y="1734271"/>
            <a:ext cx="5373675" cy="25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5"/>
          <p:cNvSpPr txBox="1"/>
          <p:nvPr>
            <p:ph type="ctrTitle"/>
          </p:nvPr>
        </p:nvSpPr>
        <p:spPr>
          <a:xfrm>
            <a:off x="2008800" y="21930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Recurrent neural network</a:t>
            </a:r>
            <a:endParaRPr sz="2800"/>
          </a:p>
        </p:txBody>
      </p:sp>
      <p:sp>
        <p:nvSpPr>
          <p:cNvPr id="847" name="Google Shape;847;p35"/>
          <p:cNvSpPr txBox="1"/>
          <p:nvPr>
            <p:ph idx="1" type="body"/>
          </p:nvPr>
        </p:nvSpPr>
        <p:spPr>
          <a:xfrm>
            <a:off x="376400" y="1264625"/>
            <a:ext cx="33147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Class of neural network that allow previous outputs to be used as input while having hidden states.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For our model, we used Long-Short Term Memory (LSTM) as encoder RNN and </a:t>
            </a:r>
            <a:r>
              <a:rPr lang="en" sz="1600">
                <a:solidFill>
                  <a:schemeClr val="dk1"/>
                </a:solidFill>
              </a:rPr>
              <a:t>Hyper LSTM</a:t>
            </a:r>
            <a:r>
              <a:rPr lang="en" sz="1600">
                <a:solidFill>
                  <a:schemeClr val="dk1"/>
                </a:solidFill>
              </a:rPr>
              <a:t> as decoder RNN.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48" name="Google Shape;8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925" y="1264625"/>
            <a:ext cx="4948824" cy="32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6"/>
          <p:cNvSpPr txBox="1"/>
          <p:nvPr/>
        </p:nvSpPr>
        <p:spPr>
          <a:xfrm>
            <a:off x="2104150" y="340075"/>
            <a:ext cx="4899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AutoEncoders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54" name="Google Shape;854;p36"/>
          <p:cNvCxnSpPr/>
          <p:nvPr/>
        </p:nvCxnSpPr>
        <p:spPr>
          <a:xfrm>
            <a:off x="1944576" y="2356300"/>
            <a:ext cx="7971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36"/>
          <p:cNvSpPr/>
          <p:nvPr/>
        </p:nvSpPr>
        <p:spPr>
          <a:xfrm>
            <a:off x="2796550" y="1572800"/>
            <a:ext cx="860700" cy="15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6"/>
          <p:cNvSpPr txBox="1"/>
          <p:nvPr/>
        </p:nvSpPr>
        <p:spPr>
          <a:xfrm>
            <a:off x="2807350" y="1581625"/>
            <a:ext cx="860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Encoder Network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57" name="Google Shape;857;p36"/>
          <p:cNvCxnSpPr/>
          <p:nvPr/>
        </p:nvCxnSpPr>
        <p:spPr>
          <a:xfrm flipH="1" rot="10800000">
            <a:off x="4822700" y="2369525"/>
            <a:ext cx="478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36"/>
          <p:cNvSpPr/>
          <p:nvPr/>
        </p:nvSpPr>
        <p:spPr>
          <a:xfrm>
            <a:off x="5432300" y="1572800"/>
            <a:ext cx="860700" cy="15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6"/>
          <p:cNvSpPr txBox="1"/>
          <p:nvPr/>
        </p:nvSpPr>
        <p:spPr>
          <a:xfrm>
            <a:off x="5443100" y="1581625"/>
            <a:ext cx="860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De</a:t>
            </a: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coder Network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60" name="Google Shape;860;p36"/>
          <p:cNvCxnSpPr/>
          <p:nvPr/>
        </p:nvCxnSpPr>
        <p:spPr>
          <a:xfrm>
            <a:off x="3744250" y="2359225"/>
            <a:ext cx="5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36"/>
          <p:cNvSpPr/>
          <p:nvPr/>
        </p:nvSpPr>
        <p:spPr>
          <a:xfrm>
            <a:off x="4358725" y="1562175"/>
            <a:ext cx="376200" cy="1559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6"/>
          <p:cNvSpPr txBox="1"/>
          <p:nvPr/>
        </p:nvSpPr>
        <p:spPr>
          <a:xfrm>
            <a:off x="4337475" y="1540925"/>
            <a:ext cx="4296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Comfortaa"/>
                <a:ea typeface="Comfortaa"/>
                <a:cs typeface="Comfortaa"/>
                <a:sym typeface="Comfortaa"/>
              </a:rPr>
              <a:t>Bottle neck</a:t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63" name="Google Shape;863;p36"/>
          <p:cNvCxnSpPr/>
          <p:nvPr/>
        </p:nvCxnSpPr>
        <p:spPr>
          <a:xfrm>
            <a:off x="6369201" y="2362925"/>
            <a:ext cx="7971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4" name="Google Shape;8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175" y="1777913"/>
            <a:ext cx="1578051" cy="1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0" y="1750113"/>
            <a:ext cx="1578051" cy="11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7"/>
          <p:cNvSpPr txBox="1"/>
          <p:nvPr/>
        </p:nvSpPr>
        <p:spPr>
          <a:xfrm>
            <a:off x="2104150" y="340075"/>
            <a:ext cx="4899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AutoEncoders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71" name="Google Shape;871;p37"/>
          <p:cNvCxnSpPr/>
          <p:nvPr/>
        </p:nvCxnSpPr>
        <p:spPr>
          <a:xfrm>
            <a:off x="1944576" y="2356300"/>
            <a:ext cx="7971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37"/>
          <p:cNvSpPr/>
          <p:nvPr/>
        </p:nvSpPr>
        <p:spPr>
          <a:xfrm>
            <a:off x="2796550" y="1572800"/>
            <a:ext cx="860700" cy="15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7"/>
          <p:cNvSpPr txBox="1"/>
          <p:nvPr/>
        </p:nvSpPr>
        <p:spPr>
          <a:xfrm>
            <a:off x="2807350" y="1581625"/>
            <a:ext cx="860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Encoder Network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74" name="Google Shape;874;p37"/>
          <p:cNvCxnSpPr/>
          <p:nvPr/>
        </p:nvCxnSpPr>
        <p:spPr>
          <a:xfrm flipH="1" rot="10800000">
            <a:off x="4822700" y="2369525"/>
            <a:ext cx="478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37"/>
          <p:cNvSpPr/>
          <p:nvPr/>
        </p:nvSpPr>
        <p:spPr>
          <a:xfrm>
            <a:off x="5432300" y="1572800"/>
            <a:ext cx="860700" cy="15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7"/>
          <p:cNvSpPr txBox="1"/>
          <p:nvPr/>
        </p:nvSpPr>
        <p:spPr>
          <a:xfrm>
            <a:off x="5443100" y="1581625"/>
            <a:ext cx="860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Decoder Network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77" name="Google Shape;877;p37"/>
          <p:cNvCxnSpPr/>
          <p:nvPr/>
        </p:nvCxnSpPr>
        <p:spPr>
          <a:xfrm>
            <a:off x="3744250" y="2359225"/>
            <a:ext cx="5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37"/>
          <p:cNvSpPr/>
          <p:nvPr/>
        </p:nvSpPr>
        <p:spPr>
          <a:xfrm>
            <a:off x="4358725" y="1562175"/>
            <a:ext cx="376200" cy="1559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7"/>
          <p:cNvSpPr txBox="1"/>
          <p:nvPr/>
        </p:nvSpPr>
        <p:spPr>
          <a:xfrm>
            <a:off x="4337475" y="1540925"/>
            <a:ext cx="4296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Comfortaa"/>
                <a:ea typeface="Comfortaa"/>
                <a:cs typeface="Comfortaa"/>
                <a:sym typeface="Comfortaa"/>
              </a:rPr>
              <a:t>Bottle neck</a:t>
            </a:r>
            <a:endParaRPr b="1" sz="6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80" name="Google Shape;880;p37"/>
          <p:cNvCxnSpPr/>
          <p:nvPr/>
        </p:nvCxnSpPr>
        <p:spPr>
          <a:xfrm>
            <a:off x="6369201" y="2362925"/>
            <a:ext cx="7971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1" name="Google Shape;8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175" y="1777913"/>
            <a:ext cx="1578051" cy="1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0" y="1750113"/>
            <a:ext cx="1578051" cy="11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37"/>
          <p:cNvSpPr/>
          <p:nvPr/>
        </p:nvSpPr>
        <p:spPr>
          <a:xfrm>
            <a:off x="1445275" y="3132200"/>
            <a:ext cx="6641971" cy="895499"/>
          </a:xfrm>
          <a:custGeom>
            <a:rect b="b" l="l" r="r" t="t"/>
            <a:pathLst>
              <a:path extrusionOk="0" h="50168" w="268227">
                <a:moveTo>
                  <a:pt x="268227" y="850"/>
                </a:moveTo>
                <a:cubicBezTo>
                  <a:pt x="245131" y="9068"/>
                  <a:pt x="174355" y="50301"/>
                  <a:pt x="129650" y="50159"/>
                </a:cubicBezTo>
                <a:cubicBezTo>
                  <a:pt x="84946" y="50017"/>
                  <a:pt x="21608" y="8360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84" name="Google Shape;884;p37"/>
          <p:cNvCxnSpPr/>
          <p:nvPr/>
        </p:nvCxnSpPr>
        <p:spPr>
          <a:xfrm rot="10800000">
            <a:off x="1190100" y="3039550"/>
            <a:ext cx="892800" cy="31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37"/>
          <p:cNvSpPr txBox="1"/>
          <p:nvPr/>
        </p:nvSpPr>
        <p:spPr>
          <a:xfrm>
            <a:off x="3560075" y="3985150"/>
            <a:ext cx="2125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Reconstruction Loss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8"/>
          <p:cNvSpPr txBox="1"/>
          <p:nvPr/>
        </p:nvSpPr>
        <p:spPr>
          <a:xfrm>
            <a:off x="2104150" y="340075"/>
            <a:ext cx="4899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Variational </a:t>
            </a: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AutoEncoders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91" name="Google Shape;891;p38"/>
          <p:cNvCxnSpPr/>
          <p:nvPr/>
        </p:nvCxnSpPr>
        <p:spPr>
          <a:xfrm>
            <a:off x="1944576" y="2356300"/>
            <a:ext cx="7971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2" name="Google Shape;892;p38"/>
          <p:cNvSpPr/>
          <p:nvPr/>
        </p:nvSpPr>
        <p:spPr>
          <a:xfrm>
            <a:off x="2796550" y="1572800"/>
            <a:ext cx="860700" cy="15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8"/>
          <p:cNvSpPr txBox="1"/>
          <p:nvPr/>
        </p:nvSpPr>
        <p:spPr>
          <a:xfrm>
            <a:off x="2807350" y="1581625"/>
            <a:ext cx="860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Encoder Network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94" name="Google Shape;894;p38"/>
          <p:cNvCxnSpPr/>
          <p:nvPr/>
        </p:nvCxnSpPr>
        <p:spPr>
          <a:xfrm flipH="1" rot="10800000">
            <a:off x="5177200" y="2369375"/>
            <a:ext cx="200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38"/>
          <p:cNvSpPr/>
          <p:nvPr/>
        </p:nvSpPr>
        <p:spPr>
          <a:xfrm>
            <a:off x="5432300" y="1572800"/>
            <a:ext cx="860700" cy="15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8"/>
          <p:cNvSpPr txBox="1"/>
          <p:nvPr/>
        </p:nvSpPr>
        <p:spPr>
          <a:xfrm>
            <a:off x="5443100" y="1581625"/>
            <a:ext cx="8607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mfortaa"/>
                <a:ea typeface="Comfortaa"/>
                <a:cs typeface="Comfortaa"/>
                <a:sym typeface="Comfortaa"/>
              </a:rPr>
              <a:t>Decoder Network</a:t>
            </a:r>
            <a:endParaRPr b="1"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97" name="Google Shape;897;p38"/>
          <p:cNvCxnSpPr/>
          <p:nvPr/>
        </p:nvCxnSpPr>
        <p:spPr>
          <a:xfrm flipH="1" rot="10800000">
            <a:off x="3754875" y="1795875"/>
            <a:ext cx="1983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8" name="Google Shape;898;p38"/>
          <p:cNvSpPr/>
          <p:nvPr/>
        </p:nvSpPr>
        <p:spPr>
          <a:xfrm>
            <a:off x="4739725" y="1562175"/>
            <a:ext cx="469800" cy="1559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8"/>
          <p:cNvSpPr txBox="1"/>
          <p:nvPr/>
        </p:nvSpPr>
        <p:spPr>
          <a:xfrm>
            <a:off x="4689425" y="2077825"/>
            <a:ext cx="54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mfortaa"/>
                <a:ea typeface="Comfortaa"/>
                <a:cs typeface="Comfortaa"/>
                <a:sym typeface="Comfortaa"/>
              </a:rPr>
              <a:t>Latent vector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00" name="Google Shape;900;p38"/>
          <p:cNvCxnSpPr/>
          <p:nvPr/>
        </p:nvCxnSpPr>
        <p:spPr>
          <a:xfrm>
            <a:off x="6369201" y="2362925"/>
            <a:ext cx="7971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1" name="Google Shape;9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175" y="1777913"/>
            <a:ext cx="1578051" cy="1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0" y="1750113"/>
            <a:ext cx="1578051" cy="118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3" name="Google Shape;903;p38"/>
          <p:cNvCxnSpPr/>
          <p:nvPr/>
        </p:nvCxnSpPr>
        <p:spPr>
          <a:xfrm>
            <a:off x="3740775" y="2692275"/>
            <a:ext cx="2265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38"/>
          <p:cNvSpPr/>
          <p:nvPr/>
        </p:nvSpPr>
        <p:spPr>
          <a:xfrm>
            <a:off x="4038275" y="1200850"/>
            <a:ext cx="376200" cy="94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8"/>
          <p:cNvSpPr/>
          <p:nvPr/>
        </p:nvSpPr>
        <p:spPr>
          <a:xfrm>
            <a:off x="4058050" y="2586000"/>
            <a:ext cx="376200" cy="94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6" name="Google Shape;906;p38"/>
          <p:cNvCxnSpPr/>
          <p:nvPr/>
        </p:nvCxnSpPr>
        <p:spPr>
          <a:xfrm flipH="1" rot="10800000">
            <a:off x="4477213" y="2692275"/>
            <a:ext cx="1983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38"/>
          <p:cNvCxnSpPr/>
          <p:nvPr/>
        </p:nvCxnSpPr>
        <p:spPr>
          <a:xfrm>
            <a:off x="4463850" y="1824375"/>
            <a:ext cx="2265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38"/>
          <p:cNvSpPr txBox="1"/>
          <p:nvPr/>
        </p:nvSpPr>
        <p:spPr>
          <a:xfrm>
            <a:off x="3987450" y="1114025"/>
            <a:ext cx="4698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Mean Vector</a:t>
            </a:r>
            <a:endParaRPr b="1" sz="700"/>
          </a:p>
        </p:txBody>
      </p:sp>
      <p:sp>
        <p:nvSpPr>
          <p:cNvPr id="909" name="Google Shape;909;p38"/>
          <p:cNvSpPr txBox="1"/>
          <p:nvPr/>
        </p:nvSpPr>
        <p:spPr>
          <a:xfrm>
            <a:off x="4007450" y="2509800"/>
            <a:ext cx="4698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SD Vector</a:t>
            </a:r>
            <a:endParaRPr b="1" sz="700"/>
          </a:p>
        </p:txBody>
      </p:sp>
      <p:cxnSp>
        <p:nvCxnSpPr>
          <p:cNvPr id="910" name="Google Shape;910;p38"/>
          <p:cNvCxnSpPr>
            <a:endCxn id="909" idx="2"/>
          </p:cNvCxnSpPr>
          <p:nvPr/>
        </p:nvCxnSpPr>
        <p:spPr>
          <a:xfrm flipH="1" rot="10800000">
            <a:off x="4240250" y="3455700"/>
            <a:ext cx="21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911" name="Google Shape;911;p38"/>
          <p:cNvSpPr txBox="1"/>
          <p:nvPr/>
        </p:nvSpPr>
        <p:spPr>
          <a:xfrm>
            <a:off x="4133925" y="3908950"/>
            <a:ext cx="541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N(0,1)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/>
          <p:nvPr>
            <p:ph type="ctrTitle"/>
          </p:nvPr>
        </p:nvSpPr>
        <p:spPr>
          <a:xfrm>
            <a:off x="1179600" y="506225"/>
            <a:ext cx="68865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Variational AutoEncoder (VAE)</a:t>
            </a:r>
            <a:endParaRPr sz="3300"/>
          </a:p>
        </p:txBody>
      </p:sp>
      <p:sp>
        <p:nvSpPr>
          <p:cNvPr id="917" name="Google Shape;917;p39"/>
          <p:cNvSpPr txBox="1"/>
          <p:nvPr>
            <p:ph idx="1" type="body"/>
          </p:nvPr>
        </p:nvSpPr>
        <p:spPr>
          <a:xfrm>
            <a:off x="440138" y="1543050"/>
            <a:ext cx="33147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encoder used is a bidirectional RNN which takes sketch as input and outputs a latent vector.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Sketch sequence S and the same sketch sequence in reverse S</a:t>
            </a:r>
            <a:r>
              <a:rPr baseline="-25000" lang="en" sz="1500">
                <a:solidFill>
                  <a:schemeClr val="dk1"/>
                </a:solidFill>
              </a:rPr>
              <a:t>reverse</a:t>
            </a:r>
            <a:r>
              <a:rPr lang="en" sz="1500">
                <a:solidFill>
                  <a:schemeClr val="dk1"/>
                </a:solidFill>
              </a:rPr>
              <a:t> are fed into two encoding RNNs, making up the bidirectional RNN hidden states h</a:t>
            </a:r>
            <a:r>
              <a:rPr baseline="-25000" lang="en" sz="1500">
                <a:solidFill>
                  <a:schemeClr val="dk1"/>
                </a:solidFill>
              </a:rPr>
              <a:t>-&gt;</a:t>
            </a:r>
            <a:r>
              <a:rPr lang="en" sz="1500">
                <a:solidFill>
                  <a:schemeClr val="dk1"/>
                </a:solidFill>
              </a:rPr>
              <a:t> and h</a:t>
            </a:r>
            <a:r>
              <a:rPr baseline="-25000" lang="en" sz="1500">
                <a:solidFill>
                  <a:schemeClr val="dk1"/>
                </a:solidFill>
              </a:rPr>
              <a:t>&lt;-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18" name="Google Shape;9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575" y="1880975"/>
            <a:ext cx="4696225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2"/>
          <p:cNvSpPr txBox="1"/>
          <p:nvPr>
            <p:ph type="ctrTitle"/>
          </p:nvPr>
        </p:nvSpPr>
        <p:spPr>
          <a:xfrm>
            <a:off x="233800" y="270700"/>
            <a:ext cx="5241900" cy="7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590" name="Google Shape;590;p22"/>
          <p:cNvSpPr txBox="1"/>
          <p:nvPr>
            <p:ph idx="1" type="subTitle"/>
          </p:nvPr>
        </p:nvSpPr>
        <p:spPr>
          <a:xfrm>
            <a:off x="507575" y="1306675"/>
            <a:ext cx="44637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 focuses on converting an image to a sketch/doodle that resembles it without losing major details.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Falls under data abstraction, helps store key information with lesser data.</a:t>
            </a:r>
            <a:br>
              <a:rPr lang="en" sz="1700"/>
            </a:b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Helps us analyze the major aspects of the image.</a:t>
            </a:r>
            <a:endParaRPr sz="1700"/>
          </a:p>
        </p:txBody>
      </p:sp>
      <p:pic>
        <p:nvPicPr>
          <p:cNvPr id="591" name="Google Shape;5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200" y="590650"/>
            <a:ext cx="1776050" cy="197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425" y="2872175"/>
            <a:ext cx="2064319" cy="20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/>
          <p:nvPr>
            <p:ph type="ctrTitle"/>
          </p:nvPr>
        </p:nvSpPr>
        <p:spPr>
          <a:xfrm>
            <a:off x="1179600" y="506225"/>
            <a:ext cx="68865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Variational AutoEncoder (VAE)</a:t>
            </a:r>
            <a:endParaRPr sz="3300"/>
          </a:p>
        </p:txBody>
      </p:sp>
      <p:sp>
        <p:nvSpPr>
          <p:cNvPr id="924" name="Google Shape;924;p40"/>
          <p:cNvSpPr txBox="1"/>
          <p:nvPr>
            <p:ph idx="1" type="body"/>
          </p:nvPr>
        </p:nvSpPr>
        <p:spPr>
          <a:xfrm>
            <a:off x="735463" y="1475188"/>
            <a:ext cx="33147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decoder used is an auto-regressive RNN that samples output sketches conditional on given latent vector.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HyperLSTM was used because of its ability to spontaneously augment its own weights to adapt to many different regimes in a large diverse dataset.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25" name="Google Shape;9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575" y="1880975"/>
            <a:ext cx="4696225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1"/>
          <p:cNvSpPr txBox="1"/>
          <p:nvPr>
            <p:ph type="ctrTitle"/>
          </p:nvPr>
        </p:nvSpPr>
        <p:spPr>
          <a:xfrm>
            <a:off x="2047425" y="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931" name="Google Shape;931;p41"/>
          <p:cNvSpPr txBox="1"/>
          <p:nvPr>
            <p:ph idx="1" type="body"/>
          </p:nvPr>
        </p:nvSpPr>
        <p:spPr>
          <a:xfrm>
            <a:off x="443250" y="932250"/>
            <a:ext cx="3956400" cy="3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RNN model loss function is based on the approach of Variational Autoencoder.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loss function is sum of two parts:</a:t>
            </a:r>
            <a:endParaRPr sz="17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Reconstruction Loss ( L</a:t>
            </a:r>
            <a:r>
              <a:rPr baseline="-25000"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 </a:t>
            </a: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)</a:t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Kullback-Leibler </a:t>
            </a:r>
            <a:b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Divergence loss ( L</a:t>
            </a:r>
            <a:r>
              <a:rPr baseline="-25000"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KL</a:t>
            </a: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)</a:t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32" name="Google Shape;932;p41"/>
          <p:cNvSpPr txBox="1"/>
          <p:nvPr/>
        </p:nvSpPr>
        <p:spPr>
          <a:xfrm>
            <a:off x="510100" y="3836400"/>
            <a:ext cx="3606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urier New"/>
                <a:ea typeface="Courier New"/>
                <a:cs typeface="Courier New"/>
                <a:sym typeface="Courier New"/>
              </a:rPr>
              <a:t>LOSS  = L</a:t>
            </a:r>
            <a:r>
              <a:rPr b="1" baseline="-25000" lang="en" sz="2500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2500">
                <a:latin typeface="Courier New"/>
                <a:ea typeface="Courier New"/>
                <a:cs typeface="Courier New"/>
                <a:sym typeface="Courier New"/>
              </a:rPr>
              <a:t> + w</a:t>
            </a:r>
            <a:r>
              <a:rPr b="1" baseline="-25000" lang="en" sz="2500">
                <a:latin typeface="Courier New"/>
                <a:ea typeface="Courier New"/>
                <a:cs typeface="Courier New"/>
                <a:sym typeface="Courier New"/>
              </a:rPr>
              <a:t>KL</a:t>
            </a:r>
            <a:r>
              <a:rPr b="1" lang="en" sz="25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1" baseline="-25000" lang="en" sz="2500">
                <a:latin typeface="Courier New"/>
                <a:ea typeface="Courier New"/>
                <a:cs typeface="Courier New"/>
                <a:sym typeface="Courier New"/>
              </a:rPr>
              <a:t>KL</a:t>
            </a:r>
            <a:endParaRPr b="1" baseline="-25000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3" name="Google Shape;933;p41"/>
          <p:cNvSpPr txBox="1"/>
          <p:nvPr/>
        </p:nvSpPr>
        <p:spPr>
          <a:xfrm>
            <a:off x="4814050" y="1020200"/>
            <a:ext cx="39564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➢"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Reconstruction Loss (L</a:t>
            </a:r>
            <a:r>
              <a:rPr b="1" baseline="-25000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maximizes the log-like</a:t>
            </a: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</a:t>
            </a: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hood of generate probability distribution to explain the training data S.</a:t>
            </a:r>
            <a:br>
              <a:rPr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➢"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Kullback–Leibler divergence </a:t>
            </a:r>
            <a:b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(also called relative entropy) is a measure of how one probability distribution is different from a second.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2"/>
          <p:cNvSpPr txBox="1"/>
          <p:nvPr>
            <p:ph type="ctrTitle"/>
          </p:nvPr>
        </p:nvSpPr>
        <p:spPr>
          <a:xfrm>
            <a:off x="5643038" y="595825"/>
            <a:ext cx="3079800" cy="4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Kullback-Leibler Divergence loss ( L</a:t>
            </a:r>
            <a:r>
              <a:rPr baseline="-25000" lang="en" sz="1900"/>
              <a:t>KL</a:t>
            </a:r>
            <a:r>
              <a:rPr lang="en" sz="1900"/>
              <a:t> )</a:t>
            </a:r>
            <a:endParaRPr sz="1900"/>
          </a:p>
        </p:txBody>
      </p:sp>
      <p:sp>
        <p:nvSpPr>
          <p:cNvPr id="939" name="Google Shape;939;p42"/>
          <p:cNvSpPr txBox="1"/>
          <p:nvPr>
            <p:ph idx="1" type="body"/>
          </p:nvPr>
        </p:nvSpPr>
        <p:spPr>
          <a:xfrm>
            <a:off x="5196625" y="1000225"/>
            <a:ext cx="3836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Measures the difference between the distribution of our latent vector z, to that of an IID Gaussian vector with zero mean and unit variance</a:t>
            </a:r>
            <a:endParaRPr sz="1500"/>
          </a:p>
        </p:txBody>
      </p:sp>
      <p:pic>
        <p:nvPicPr>
          <p:cNvPr id="940" name="Google Shape;9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300" y="2418825"/>
            <a:ext cx="3366725" cy="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125" y="3720425"/>
            <a:ext cx="2858776" cy="6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2282238"/>
            <a:ext cx="5061523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2"/>
          <p:cNvSpPr txBox="1"/>
          <p:nvPr/>
        </p:nvSpPr>
        <p:spPr>
          <a:xfrm>
            <a:off x="155800" y="138175"/>
            <a:ext cx="4713300" cy="5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Reconstruction Loss ( L</a:t>
            </a:r>
            <a:r>
              <a:rPr baseline="-25000"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 </a:t>
            </a: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)</a:t>
            </a:r>
            <a:b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endParaRPr sz="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loss function is generated using the probability distribution function and the training data S.</a:t>
            </a:r>
            <a:b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baseline="-25000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composes of :-</a:t>
            </a:r>
            <a:b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Offset Loss ( L</a:t>
            </a:r>
            <a:r>
              <a:rPr baseline="-25000"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</a:t>
            </a:r>
            <a:r>
              <a:rPr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)</a:t>
            </a:r>
            <a:br>
              <a:rPr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		</a:t>
            </a:r>
            <a:endParaRPr sz="17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</a:t>
            </a:r>
            <a:r>
              <a:rPr baseline="-25000"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max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 the total sequence length</a:t>
            </a:r>
            <a:b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	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	</a:t>
            </a:r>
            <a:r>
              <a:rPr lang="en" sz="19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Pen State loss ( L</a:t>
            </a:r>
            <a:r>
              <a:rPr baseline="-25000" lang="en" sz="19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</a:t>
            </a:r>
            <a:r>
              <a:rPr lang="en" sz="19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) </a:t>
            </a:r>
            <a:endParaRPr sz="19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p1 - pen is being used                p2 - pen is in the air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p3 - drawing complete</a:t>
            </a:r>
            <a:b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4" name="Google Shape;944;p42"/>
          <p:cNvSpPr txBox="1"/>
          <p:nvPr/>
        </p:nvSpPr>
        <p:spPr>
          <a:xfrm>
            <a:off x="5761875" y="3124350"/>
            <a:ext cx="30798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This methodology of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loss calculation is robust and allows the model to easily learn when it should stop drawing unlike method where importance weighting was assigned on just p1, p2, p3.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5" name="Google Shape;945;p42"/>
          <p:cNvSpPr/>
          <p:nvPr/>
        </p:nvSpPr>
        <p:spPr>
          <a:xfrm>
            <a:off x="5615200" y="3251875"/>
            <a:ext cx="3302700" cy="18171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6" name="Google Shape;946;p42"/>
          <p:cNvCxnSpPr/>
          <p:nvPr/>
        </p:nvCxnSpPr>
        <p:spPr>
          <a:xfrm>
            <a:off x="5389600" y="369150"/>
            <a:ext cx="0" cy="27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3"/>
          <p:cNvSpPr txBox="1"/>
          <p:nvPr>
            <p:ph type="ctrTitle"/>
          </p:nvPr>
        </p:nvSpPr>
        <p:spPr>
          <a:xfrm>
            <a:off x="3478650" y="922800"/>
            <a:ext cx="2518800" cy="12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Bringing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all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together</a:t>
            </a:r>
            <a:endParaRPr/>
          </a:p>
        </p:txBody>
      </p:sp>
      <p:grpSp>
        <p:nvGrpSpPr>
          <p:cNvPr id="952" name="Google Shape;952;p43"/>
          <p:cNvGrpSpPr/>
          <p:nvPr/>
        </p:nvGrpSpPr>
        <p:grpSpPr>
          <a:xfrm>
            <a:off x="6611984" y="3154439"/>
            <a:ext cx="1089135" cy="357219"/>
            <a:chOff x="5102934" y="3455089"/>
            <a:chExt cx="1089135" cy="357219"/>
          </a:xfrm>
        </p:grpSpPr>
        <p:sp>
          <p:nvSpPr>
            <p:cNvPr id="953" name="Google Shape;953;p43"/>
            <p:cNvSpPr/>
            <p:nvPr/>
          </p:nvSpPr>
          <p:spPr>
            <a:xfrm>
              <a:off x="5102934" y="3455089"/>
              <a:ext cx="1089135" cy="357219"/>
            </a:xfrm>
            <a:custGeom>
              <a:rect b="b" l="l" r="r" t="t"/>
              <a:pathLst>
                <a:path extrusionOk="0" h="18878" w="55174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5102934" y="3455089"/>
              <a:ext cx="1089135" cy="357219"/>
            </a:xfrm>
            <a:custGeom>
              <a:rect b="b" l="l" r="r" t="t"/>
              <a:pathLst>
                <a:path extrusionOk="0" h="18878" w="55174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43"/>
          <p:cNvGrpSpPr/>
          <p:nvPr/>
        </p:nvGrpSpPr>
        <p:grpSpPr>
          <a:xfrm rot="-2353178">
            <a:off x="6058604" y="1604313"/>
            <a:ext cx="399022" cy="630427"/>
            <a:chOff x="5514332" y="2048099"/>
            <a:chExt cx="246675" cy="389726"/>
          </a:xfrm>
        </p:grpSpPr>
        <p:sp>
          <p:nvSpPr>
            <p:cNvPr id="956" name="Google Shape;956;p43"/>
            <p:cNvSpPr/>
            <p:nvPr/>
          </p:nvSpPr>
          <p:spPr>
            <a:xfrm>
              <a:off x="5514332" y="2048099"/>
              <a:ext cx="246675" cy="389726"/>
            </a:xfrm>
            <a:custGeom>
              <a:rect b="b" l="l" r="r" t="t"/>
              <a:pathLst>
                <a:path extrusionOk="0" h="30900" w="19558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5514332" y="2048099"/>
              <a:ext cx="246675" cy="389726"/>
            </a:xfrm>
            <a:custGeom>
              <a:rect b="b" l="l" r="r" t="t"/>
              <a:pathLst>
                <a:path extrusionOk="0" h="30900" w="19558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43"/>
          <p:cNvGrpSpPr/>
          <p:nvPr/>
        </p:nvGrpSpPr>
        <p:grpSpPr>
          <a:xfrm>
            <a:off x="6718575" y="2137488"/>
            <a:ext cx="897379" cy="927296"/>
            <a:chOff x="5209525" y="2438138"/>
            <a:chExt cx="897379" cy="927296"/>
          </a:xfrm>
        </p:grpSpPr>
        <p:grpSp>
          <p:nvGrpSpPr>
            <p:cNvPr id="959" name="Google Shape;959;p4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60" name="Google Shape;960;p4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rect b="b" l="l" r="r" t="t"/>
                <a:pathLst>
                  <a:path extrusionOk="0" h="73522" w="7115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rect b="b" l="l" r="r" t="t"/>
                <a:pathLst>
                  <a:path extrusionOk="0" h="73522" w="7115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4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63" name="Google Shape;963;p4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rect b="b" l="l" r="r" t="t"/>
                <a:pathLst>
                  <a:path extrusionOk="0" h="35797" w="35642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rect b="b" l="l" r="r" t="t"/>
                <a:pathLst>
                  <a:path extrusionOk="0" h="8155" w="3934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rect b="b" l="l" r="r" t="t"/>
                <a:pathLst>
                  <a:path extrusionOk="0" h="7071" w="5223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rect b="b" l="l" r="r" t="t"/>
                <a:pathLst>
                  <a:path extrusionOk="0" h="4331" w="6553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rect b="b" l="l" r="r" t="t"/>
                <a:pathLst>
                  <a:path extrusionOk="0" h="6372" w="168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rect b="b" l="l" r="r" t="t"/>
                <a:pathLst>
                  <a:path extrusionOk="0" h="6358" w="1693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rect b="b" l="l" r="r" t="t"/>
                <a:pathLst>
                  <a:path extrusionOk="0" h="5178" w="4475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rect b="b" l="l" r="r" t="t"/>
                <a:pathLst>
                  <a:path extrusionOk="0" h="17397" w="8125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rect b="b" l="l" r="r" t="t"/>
                <a:pathLst>
                  <a:path extrusionOk="0" h="8063" w="8207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rect b="b" l="l" r="r" t="t"/>
                <a:pathLst>
                  <a:path extrusionOk="0" h="16414" w="5057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rect b="b" l="l" r="r" t="t"/>
                <a:pathLst>
                  <a:path extrusionOk="0" h="3377" w="13311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rect b="b" l="l" r="r" t="t"/>
                <a:pathLst>
                  <a:path extrusionOk="0" h="1421" w="3145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5" name="Google Shape;975;p43"/>
          <p:cNvGrpSpPr/>
          <p:nvPr/>
        </p:nvGrpSpPr>
        <p:grpSpPr>
          <a:xfrm>
            <a:off x="4190313" y="3755733"/>
            <a:ext cx="1089155" cy="357231"/>
            <a:chOff x="2954475" y="3458158"/>
            <a:chExt cx="1089155" cy="357231"/>
          </a:xfrm>
        </p:grpSpPr>
        <p:sp>
          <p:nvSpPr>
            <p:cNvPr id="976" name="Google Shape;976;p43"/>
            <p:cNvSpPr/>
            <p:nvPr/>
          </p:nvSpPr>
          <p:spPr>
            <a:xfrm>
              <a:off x="2954475" y="3458158"/>
              <a:ext cx="1089155" cy="357231"/>
            </a:xfrm>
            <a:custGeom>
              <a:rect b="b" l="l" r="r" t="t"/>
              <a:pathLst>
                <a:path extrusionOk="0" h="18584" w="45372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2954475" y="3458158"/>
              <a:ext cx="1089155" cy="357231"/>
            </a:xfrm>
            <a:custGeom>
              <a:rect b="b" l="l" r="r" t="t"/>
              <a:pathLst>
                <a:path extrusionOk="0" h="18584" w="45372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43"/>
          <p:cNvGrpSpPr/>
          <p:nvPr/>
        </p:nvGrpSpPr>
        <p:grpSpPr>
          <a:xfrm rot="-865539">
            <a:off x="4508159" y="2248101"/>
            <a:ext cx="400482" cy="632733"/>
            <a:chOff x="3497766" y="2048168"/>
            <a:chExt cx="246101" cy="388799"/>
          </a:xfrm>
        </p:grpSpPr>
        <p:sp>
          <p:nvSpPr>
            <p:cNvPr id="979" name="Google Shape;979;p43"/>
            <p:cNvSpPr/>
            <p:nvPr/>
          </p:nvSpPr>
          <p:spPr>
            <a:xfrm>
              <a:off x="3511003" y="2062499"/>
              <a:ext cx="218646" cy="357255"/>
            </a:xfrm>
            <a:custGeom>
              <a:rect b="b" l="l" r="r" t="t"/>
              <a:pathLst>
                <a:path extrusionOk="0" h="28393" w="17377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3497766" y="2048168"/>
              <a:ext cx="246101" cy="388799"/>
            </a:xfrm>
            <a:custGeom>
              <a:rect b="b" l="l" r="r" t="t"/>
              <a:pathLst>
                <a:path extrusionOk="0" h="30900" w="19559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43"/>
          <p:cNvGrpSpPr/>
          <p:nvPr/>
        </p:nvGrpSpPr>
        <p:grpSpPr>
          <a:xfrm>
            <a:off x="4270127" y="2991445"/>
            <a:ext cx="897459" cy="928614"/>
            <a:chOff x="3053464" y="2436820"/>
            <a:chExt cx="897459" cy="928614"/>
          </a:xfrm>
        </p:grpSpPr>
        <p:grpSp>
          <p:nvGrpSpPr>
            <p:cNvPr id="982" name="Google Shape;982;p4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83" name="Google Shape;983;p4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rect b="b" l="l" r="r" t="t"/>
                <a:pathLst>
                  <a:path extrusionOk="0" h="73802" w="71326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rect b="b" l="l" r="r" t="t"/>
                <a:pathLst>
                  <a:path extrusionOk="0" h="73802" w="71326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4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rect b="b" l="l" r="r" t="t"/>
                <a:pathLst>
                  <a:path extrusionOk="0" h="37942" w="25104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rect b="b" l="l" r="r" t="t"/>
                <a:pathLst>
                  <a:path extrusionOk="0" h="6997" w="8025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rect b="b" l="l" r="r" t="t"/>
                <a:pathLst>
                  <a:path extrusionOk="0" h="3760" w="9906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rect b="b" l="l" r="r" t="t"/>
                <a:pathLst>
                  <a:path extrusionOk="0" h="7452" w="5091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rect b="b" l="l" r="r" t="t"/>
                <a:pathLst>
                  <a:path extrusionOk="0" h="6379" w="6695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rect b="b" l="l" r="r" t="t"/>
                <a:pathLst>
                  <a:path extrusionOk="0" h="8172" w="4565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rect b="b" l="l" r="r" t="t"/>
                <a:pathLst>
                  <a:path extrusionOk="0" h="2919" w="7652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3" name="Google Shape;993;p43"/>
          <p:cNvGrpSpPr/>
          <p:nvPr/>
        </p:nvGrpSpPr>
        <p:grpSpPr>
          <a:xfrm>
            <a:off x="1439791" y="2639315"/>
            <a:ext cx="1593017" cy="425163"/>
            <a:chOff x="1504631" y="2469324"/>
            <a:chExt cx="1089168" cy="357250"/>
          </a:xfrm>
        </p:grpSpPr>
        <p:sp>
          <p:nvSpPr>
            <p:cNvPr id="994" name="Google Shape;994;p43"/>
            <p:cNvSpPr/>
            <p:nvPr/>
          </p:nvSpPr>
          <p:spPr>
            <a:xfrm>
              <a:off x="1504631" y="2469324"/>
              <a:ext cx="1089168" cy="357250"/>
            </a:xfrm>
            <a:custGeom>
              <a:rect b="b" l="l" r="r" t="t"/>
              <a:pathLst>
                <a:path extrusionOk="0" h="19238" w="58652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1504631" y="2469324"/>
              <a:ext cx="1089168" cy="357250"/>
            </a:xfrm>
            <a:custGeom>
              <a:rect b="b" l="l" r="r" t="t"/>
              <a:pathLst>
                <a:path extrusionOk="0" h="19238" w="58652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43"/>
          <p:cNvGrpSpPr/>
          <p:nvPr/>
        </p:nvGrpSpPr>
        <p:grpSpPr>
          <a:xfrm rot="-396246">
            <a:off x="3052120" y="1428781"/>
            <a:ext cx="706834" cy="376991"/>
            <a:chOff x="2509330" y="1371995"/>
            <a:chExt cx="393094" cy="209646"/>
          </a:xfrm>
        </p:grpSpPr>
        <p:sp>
          <p:nvSpPr>
            <p:cNvPr id="997" name="Google Shape;997;p43"/>
            <p:cNvSpPr/>
            <p:nvPr/>
          </p:nvSpPr>
          <p:spPr>
            <a:xfrm>
              <a:off x="2509330" y="1371995"/>
              <a:ext cx="393094" cy="209646"/>
            </a:xfrm>
            <a:custGeom>
              <a:rect b="b" l="l" r="r" t="t"/>
              <a:pathLst>
                <a:path extrusionOk="0" h="15973" w="2995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509330" y="1371995"/>
              <a:ext cx="393094" cy="209646"/>
            </a:xfrm>
            <a:custGeom>
              <a:rect b="b" l="l" r="r" t="t"/>
              <a:pathLst>
                <a:path extrusionOk="0" h="15973" w="2995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43"/>
          <p:cNvGrpSpPr/>
          <p:nvPr/>
        </p:nvGrpSpPr>
        <p:grpSpPr>
          <a:xfrm>
            <a:off x="1804974" y="1652145"/>
            <a:ext cx="997658" cy="927032"/>
            <a:chOff x="1625824" y="1453020"/>
            <a:chExt cx="997658" cy="927032"/>
          </a:xfrm>
        </p:grpSpPr>
        <p:grpSp>
          <p:nvGrpSpPr>
            <p:cNvPr id="1000" name="Google Shape;1000;p4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1001" name="Google Shape;1001;p4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rect b="b" l="l" r="r" t="t"/>
                <a:pathLst>
                  <a:path extrusionOk="0" h="70631" w="76012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rect b="b" l="l" r="r" t="t"/>
                <a:pathLst>
                  <a:path extrusionOk="0" h="67184" w="72528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" name="Google Shape;1003;p4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1004" name="Google Shape;1004;p4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rect b="b" l="l" r="r" t="t"/>
                <a:pathLst>
                  <a:path extrusionOk="0" h="44323" w="37092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rect b="b" l="l" r="r" t="t"/>
                <a:pathLst>
                  <a:path extrusionOk="0" h="9712" w="398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rect b="b" l="l" r="r" t="t"/>
                <a:pathLst>
                  <a:path extrusionOk="0" h="8168" w="7013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rect b="b" l="l" r="r" t="t"/>
                <a:pathLst>
                  <a:path extrusionOk="0" h="4607" w="7237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rect b="b" l="l" r="r" t="t"/>
                <a:pathLst>
                  <a:path extrusionOk="0" h="4500" w="8636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rect b="b" l="l" r="r" t="t"/>
                <a:pathLst>
                  <a:path extrusionOk="0" h="6621" w="402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rect b="b" l="l" r="r" t="t"/>
                <a:pathLst>
                  <a:path extrusionOk="0" h="2349" w="6719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1" name="Google Shape;1011;p43"/>
          <p:cNvSpPr txBox="1"/>
          <p:nvPr>
            <p:ph idx="4294967295" type="subTitle"/>
          </p:nvPr>
        </p:nvSpPr>
        <p:spPr>
          <a:xfrm>
            <a:off x="1481361" y="3073784"/>
            <a:ext cx="1494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Outputs Bounding Boxes and Labels of Objects detected</a:t>
            </a:r>
            <a:endParaRPr sz="1000"/>
          </a:p>
        </p:txBody>
      </p:sp>
      <p:sp>
        <p:nvSpPr>
          <p:cNvPr id="1012" name="Google Shape;1012;p43"/>
          <p:cNvSpPr txBox="1"/>
          <p:nvPr>
            <p:ph idx="4294967295" type="ctrTitle"/>
          </p:nvPr>
        </p:nvSpPr>
        <p:spPr>
          <a:xfrm>
            <a:off x="1481361" y="2696838"/>
            <a:ext cx="14940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 Detection</a:t>
            </a:r>
            <a:endParaRPr sz="1200"/>
          </a:p>
        </p:txBody>
      </p:sp>
      <p:sp>
        <p:nvSpPr>
          <p:cNvPr id="1013" name="Google Shape;1013;p43"/>
          <p:cNvSpPr txBox="1"/>
          <p:nvPr>
            <p:ph idx="4294967295" type="subTitle"/>
          </p:nvPr>
        </p:nvSpPr>
        <p:spPr>
          <a:xfrm>
            <a:off x="3856202" y="4112975"/>
            <a:ext cx="17253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Replacing the bounding boxes with their corresponding sketches</a:t>
            </a:r>
            <a:endParaRPr sz="1000"/>
          </a:p>
        </p:txBody>
      </p:sp>
      <p:sp>
        <p:nvSpPr>
          <p:cNvPr id="1014" name="Google Shape;1014;p43"/>
          <p:cNvSpPr txBox="1"/>
          <p:nvPr>
            <p:ph idx="4294967295" type="ctrTitle"/>
          </p:nvPr>
        </p:nvSpPr>
        <p:spPr>
          <a:xfrm>
            <a:off x="3961400" y="3818371"/>
            <a:ext cx="14940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Replacement</a:t>
            </a:r>
            <a:endParaRPr sz="1100"/>
          </a:p>
        </p:txBody>
      </p:sp>
      <p:sp>
        <p:nvSpPr>
          <p:cNvPr id="1015" name="Google Shape;1015;p43"/>
          <p:cNvSpPr txBox="1"/>
          <p:nvPr>
            <p:ph idx="4294967295" type="subTitle"/>
          </p:nvPr>
        </p:nvSpPr>
        <p:spPr>
          <a:xfrm>
            <a:off x="6404947" y="3556191"/>
            <a:ext cx="1494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The initial sketch is improved by the generative   RNN</a:t>
            </a:r>
            <a:endParaRPr sz="1000"/>
          </a:p>
        </p:txBody>
      </p:sp>
      <p:sp>
        <p:nvSpPr>
          <p:cNvPr id="1016" name="Google Shape;1016;p43"/>
          <p:cNvSpPr txBox="1"/>
          <p:nvPr>
            <p:ph idx="4294967295" type="ctrTitle"/>
          </p:nvPr>
        </p:nvSpPr>
        <p:spPr>
          <a:xfrm>
            <a:off x="6394484" y="3178476"/>
            <a:ext cx="14940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Sketch-RNN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44"/>
          <p:cNvGrpSpPr/>
          <p:nvPr/>
        </p:nvGrpSpPr>
        <p:grpSpPr>
          <a:xfrm>
            <a:off x="5892922" y="2019246"/>
            <a:ext cx="3075127" cy="924681"/>
            <a:chOff x="2874404" y="2292362"/>
            <a:chExt cx="2224806" cy="629506"/>
          </a:xfrm>
        </p:grpSpPr>
        <p:sp>
          <p:nvSpPr>
            <p:cNvPr id="1022" name="Google Shape;1022;p4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grpSp>
          <p:nvGrpSpPr>
            <p:cNvPr id="1023" name="Google Shape;1023;p44"/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1024" name="Google Shape;1024;p4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rect b="b" l="l" r="r" t="t"/>
                <a:pathLst>
                  <a:path extrusionOk="0" h="64112" w="75229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025" name="Google Shape;1025;p4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rect b="b" l="l" r="r" t="t"/>
                <a:pathLst>
                  <a:path extrusionOk="0" h="80371" w="217932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  <p:grpSp>
        <p:nvGrpSpPr>
          <p:cNvPr id="1026" name="Google Shape;1026;p44"/>
          <p:cNvGrpSpPr/>
          <p:nvPr/>
        </p:nvGrpSpPr>
        <p:grpSpPr>
          <a:xfrm>
            <a:off x="2872898" y="2683416"/>
            <a:ext cx="2610365" cy="738599"/>
            <a:chOff x="3978429" y="2998087"/>
            <a:chExt cx="2224806" cy="629506"/>
          </a:xfrm>
        </p:grpSpPr>
        <p:sp>
          <p:nvSpPr>
            <p:cNvPr id="1027" name="Google Shape;1027;p44"/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" name="Google Shape;1028;p44"/>
            <p:cNvGrpSpPr/>
            <p:nvPr/>
          </p:nvGrpSpPr>
          <p:grpSpPr>
            <a:xfrm>
              <a:off x="3978429" y="2998087"/>
              <a:ext cx="2224806" cy="629506"/>
              <a:chOff x="34100" y="1847300"/>
              <a:chExt cx="7379125" cy="2009275"/>
            </a:xfrm>
          </p:grpSpPr>
          <p:sp>
            <p:nvSpPr>
              <p:cNvPr id="1029" name="Google Shape;1029;p4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rect b="b" l="l" r="r" t="t"/>
                <a:pathLst>
                  <a:path extrusionOk="0" h="64112" w="75229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rect b="b" l="l" r="r" t="t"/>
                <a:pathLst>
                  <a:path extrusionOk="0" h="80371" w="217932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1" name="Google Shape;1031;p44"/>
          <p:cNvSpPr txBox="1"/>
          <p:nvPr>
            <p:ph type="ctrTitle"/>
          </p:nvPr>
        </p:nvSpPr>
        <p:spPr>
          <a:xfrm>
            <a:off x="2008800" y="-1140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 Pipeline</a:t>
            </a:r>
            <a:endParaRPr sz="3100"/>
          </a:p>
        </p:txBody>
      </p:sp>
      <p:grpSp>
        <p:nvGrpSpPr>
          <p:cNvPr id="1032" name="Google Shape;1032;p44"/>
          <p:cNvGrpSpPr/>
          <p:nvPr/>
        </p:nvGrpSpPr>
        <p:grpSpPr>
          <a:xfrm>
            <a:off x="237203" y="721505"/>
            <a:ext cx="2730950" cy="772718"/>
            <a:chOff x="1753629" y="1586637"/>
            <a:chExt cx="2224806" cy="629506"/>
          </a:xfrm>
        </p:grpSpPr>
        <p:sp>
          <p:nvSpPr>
            <p:cNvPr id="1033" name="Google Shape;1033;p44"/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4" name="Google Shape;1034;p44"/>
            <p:cNvGrpSpPr/>
            <p:nvPr/>
          </p:nvGrpSpPr>
          <p:grpSpPr>
            <a:xfrm>
              <a:off x="1753629" y="1586637"/>
              <a:ext cx="2224806" cy="629506"/>
              <a:chOff x="34100" y="1847300"/>
              <a:chExt cx="7379125" cy="2009275"/>
            </a:xfrm>
          </p:grpSpPr>
          <p:sp>
            <p:nvSpPr>
              <p:cNvPr id="1035" name="Google Shape;1035;p4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rect b="b" l="l" r="r" t="t"/>
                <a:pathLst>
                  <a:path extrusionOk="0" h="64112" w="75229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rect b="b" l="l" r="r" t="t"/>
                <a:pathLst>
                  <a:path extrusionOk="0" h="80371" w="217932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7" name="Google Shape;1037;p44"/>
          <p:cNvSpPr txBox="1"/>
          <p:nvPr>
            <p:ph idx="4294967295" type="subTitle"/>
          </p:nvPr>
        </p:nvSpPr>
        <p:spPr>
          <a:xfrm>
            <a:off x="983317" y="798491"/>
            <a:ext cx="19494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Object detection outputs Bounding Boxes and Labels of objects detected</a:t>
            </a:r>
            <a:endParaRPr sz="1000"/>
          </a:p>
        </p:txBody>
      </p:sp>
      <p:grpSp>
        <p:nvGrpSpPr>
          <p:cNvPr id="1038" name="Google Shape;1038;p44"/>
          <p:cNvGrpSpPr/>
          <p:nvPr/>
        </p:nvGrpSpPr>
        <p:grpSpPr>
          <a:xfrm>
            <a:off x="1543281" y="1669185"/>
            <a:ext cx="2930737" cy="881119"/>
            <a:chOff x="2874404" y="2292362"/>
            <a:chExt cx="2224806" cy="629506"/>
          </a:xfrm>
        </p:grpSpPr>
        <p:sp>
          <p:nvSpPr>
            <p:cNvPr id="1039" name="Google Shape;1039;p4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grpSp>
          <p:nvGrpSpPr>
            <p:cNvPr id="1040" name="Google Shape;1040;p44"/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1041" name="Google Shape;1041;p4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rect b="b" l="l" r="r" t="t"/>
                <a:pathLst>
                  <a:path extrusionOk="0" h="64112" w="75229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042" name="Google Shape;1042;p4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rect b="b" l="l" r="r" t="t"/>
                <a:pathLst>
                  <a:path extrusionOk="0" h="80371" w="217932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  <p:sp>
        <p:nvSpPr>
          <p:cNvPr id="1043" name="Google Shape;1043;p44"/>
          <p:cNvSpPr txBox="1"/>
          <p:nvPr>
            <p:ph idx="4294967295" type="title"/>
          </p:nvPr>
        </p:nvSpPr>
        <p:spPr>
          <a:xfrm>
            <a:off x="1570207" y="1868380"/>
            <a:ext cx="7128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02</a:t>
            </a:r>
            <a:endParaRPr sz="2200"/>
          </a:p>
        </p:txBody>
      </p:sp>
      <p:sp>
        <p:nvSpPr>
          <p:cNvPr id="1044" name="Google Shape;1044;p44"/>
          <p:cNvSpPr txBox="1"/>
          <p:nvPr>
            <p:ph idx="4294967295" type="subTitle"/>
          </p:nvPr>
        </p:nvSpPr>
        <p:spPr>
          <a:xfrm>
            <a:off x="2283000" y="1702200"/>
            <a:ext cx="2220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Using generated mapping find the corresponding labels of object in the Quick, Draw! dataset</a:t>
            </a:r>
            <a:endParaRPr sz="1000"/>
          </a:p>
        </p:txBody>
      </p:sp>
      <p:sp>
        <p:nvSpPr>
          <p:cNvPr id="1045" name="Google Shape;1045;p44"/>
          <p:cNvSpPr txBox="1"/>
          <p:nvPr>
            <p:ph idx="4294967295" type="title"/>
          </p:nvPr>
        </p:nvSpPr>
        <p:spPr>
          <a:xfrm>
            <a:off x="2896667" y="2858429"/>
            <a:ext cx="6267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03</a:t>
            </a:r>
            <a:endParaRPr sz="1900"/>
          </a:p>
        </p:txBody>
      </p:sp>
      <p:sp>
        <p:nvSpPr>
          <p:cNvPr id="1046" name="Google Shape;1046;p44"/>
          <p:cNvSpPr txBox="1"/>
          <p:nvPr>
            <p:ph idx="4294967295" type="subTitle"/>
          </p:nvPr>
        </p:nvSpPr>
        <p:spPr>
          <a:xfrm>
            <a:off x="3599825" y="2700875"/>
            <a:ext cx="19494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For each bounding box a random sketch is taken from Quick, Draw! dataset</a:t>
            </a:r>
            <a:endParaRPr sz="1000"/>
          </a:p>
        </p:txBody>
      </p:sp>
      <p:grpSp>
        <p:nvGrpSpPr>
          <p:cNvPr id="1047" name="Google Shape;1047;p44"/>
          <p:cNvGrpSpPr/>
          <p:nvPr/>
        </p:nvGrpSpPr>
        <p:grpSpPr>
          <a:xfrm>
            <a:off x="4031892" y="3631950"/>
            <a:ext cx="2801476" cy="792611"/>
            <a:chOff x="5099204" y="3703812"/>
            <a:chExt cx="2224806" cy="629506"/>
          </a:xfrm>
        </p:grpSpPr>
        <p:sp>
          <p:nvSpPr>
            <p:cNvPr id="1048" name="Google Shape;1048;p44"/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1049" name="Google Shape;1049;p44"/>
            <p:cNvGrpSpPr/>
            <p:nvPr/>
          </p:nvGrpSpPr>
          <p:grpSpPr>
            <a:xfrm>
              <a:off x="5099204" y="3703812"/>
              <a:ext cx="2224806" cy="629506"/>
              <a:chOff x="34100" y="1847300"/>
              <a:chExt cx="7379125" cy="2009275"/>
            </a:xfrm>
          </p:grpSpPr>
          <p:sp>
            <p:nvSpPr>
              <p:cNvPr id="1050" name="Google Shape;1050;p4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rect b="b" l="l" r="r" t="t"/>
                <a:pathLst>
                  <a:path extrusionOk="0" h="64112" w="75229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51" name="Google Shape;1051;p4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rect b="b" l="l" r="r" t="t"/>
                <a:pathLst>
                  <a:path extrusionOk="0" h="80371" w="217932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1052" name="Google Shape;1052;p44"/>
          <p:cNvSpPr txBox="1"/>
          <p:nvPr>
            <p:ph idx="4294967295" type="title"/>
          </p:nvPr>
        </p:nvSpPr>
        <p:spPr>
          <a:xfrm>
            <a:off x="4057864" y="3825766"/>
            <a:ext cx="6942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1053" name="Google Shape;1053;p44"/>
          <p:cNvSpPr txBox="1"/>
          <p:nvPr>
            <p:ph idx="4294967295" type="subTitle"/>
          </p:nvPr>
        </p:nvSpPr>
        <p:spPr>
          <a:xfrm>
            <a:off x="4856778" y="3714300"/>
            <a:ext cx="1881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Passing this through Sketch-RNN, a better sketch is generated</a:t>
            </a:r>
            <a:endParaRPr/>
          </a:p>
        </p:txBody>
      </p:sp>
      <p:sp>
        <p:nvSpPr>
          <p:cNvPr id="1054" name="Google Shape;1054;p44"/>
          <p:cNvSpPr/>
          <p:nvPr/>
        </p:nvSpPr>
        <p:spPr>
          <a:xfrm flipH="1" rot="-9162040">
            <a:off x="697921" y="1759960"/>
            <a:ext cx="775090" cy="254631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4"/>
          <p:cNvSpPr/>
          <p:nvPr/>
        </p:nvSpPr>
        <p:spPr>
          <a:xfrm flipH="1" rot="-9074665">
            <a:off x="1964323" y="2721259"/>
            <a:ext cx="703340" cy="231080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4"/>
          <p:cNvSpPr/>
          <p:nvPr/>
        </p:nvSpPr>
        <p:spPr>
          <a:xfrm flipH="1" rot="-9162274">
            <a:off x="3359813" y="3627939"/>
            <a:ext cx="659046" cy="216530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4"/>
          <p:cNvSpPr txBox="1"/>
          <p:nvPr>
            <p:ph idx="4294967295" type="title"/>
          </p:nvPr>
        </p:nvSpPr>
        <p:spPr>
          <a:xfrm>
            <a:off x="317388" y="946246"/>
            <a:ext cx="5796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01</a:t>
            </a:r>
            <a:endParaRPr sz="2600"/>
          </a:p>
        </p:txBody>
      </p:sp>
      <p:sp>
        <p:nvSpPr>
          <p:cNvPr id="1058" name="Google Shape;1058;p44"/>
          <p:cNvSpPr txBox="1"/>
          <p:nvPr>
            <p:ph idx="4294967295" type="title"/>
          </p:nvPr>
        </p:nvSpPr>
        <p:spPr>
          <a:xfrm>
            <a:off x="6003578" y="2345839"/>
            <a:ext cx="5967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05</a:t>
            </a:r>
            <a:endParaRPr sz="2300"/>
          </a:p>
        </p:txBody>
      </p:sp>
      <p:sp>
        <p:nvSpPr>
          <p:cNvPr id="1059" name="Google Shape;1059;p44"/>
          <p:cNvSpPr txBox="1"/>
          <p:nvPr>
            <p:ph idx="4294967295" type="subTitle"/>
          </p:nvPr>
        </p:nvSpPr>
        <p:spPr>
          <a:xfrm>
            <a:off x="6826675" y="2073750"/>
            <a:ext cx="2098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Using the mean position of bounding box as location for generated sketch, final image is generated</a:t>
            </a:r>
            <a:endParaRPr sz="1000"/>
          </a:p>
        </p:txBody>
      </p:sp>
      <p:sp>
        <p:nvSpPr>
          <p:cNvPr id="1060" name="Google Shape;1060;p44"/>
          <p:cNvSpPr/>
          <p:nvPr/>
        </p:nvSpPr>
        <p:spPr>
          <a:xfrm flipH="1" rot="7733229">
            <a:off x="6447566" y="3122398"/>
            <a:ext cx="600224" cy="283943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5"/>
          <p:cNvSpPr txBox="1"/>
          <p:nvPr>
            <p:ph idx="4294967295" type="subTitle"/>
          </p:nvPr>
        </p:nvSpPr>
        <p:spPr>
          <a:xfrm>
            <a:off x="1521500" y="2345100"/>
            <a:ext cx="14673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Input Image</a:t>
            </a:r>
            <a:endParaRPr b="1" sz="1400"/>
          </a:p>
        </p:txBody>
      </p:sp>
      <p:sp>
        <p:nvSpPr>
          <p:cNvPr id="1066" name="Google Shape;1066;p45"/>
          <p:cNvSpPr/>
          <p:nvPr/>
        </p:nvSpPr>
        <p:spPr>
          <a:xfrm>
            <a:off x="1138050" y="320107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5"/>
          <p:cNvSpPr/>
          <p:nvPr/>
        </p:nvSpPr>
        <p:spPr>
          <a:xfrm>
            <a:off x="1138050" y="189942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560" y="585775"/>
            <a:ext cx="4083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6"/>
          <p:cNvSpPr txBox="1"/>
          <p:nvPr>
            <p:ph idx="4294967295" type="subTitle"/>
          </p:nvPr>
        </p:nvSpPr>
        <p:spPr>
          <a:xfrm>
            <a:off x="1138050" y="2033275"/>
            <a:ext cx="2468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/>
              <a:t>Objection Detection</a:t>
            </a:r>
            <a:br>
              <a:rPr b="1" lang="en" sz="1300"/>
            </a:br>
            <a:br>
              <a:rPr lang="en" sz="1300"/>
            </a:br>
            <a:r>
              <a:rPr lang="en"/>
              <a:t>Shows that dog and cake has been detected.</a:t>
            </a:r>
            <a:br>
              <a:rPr lang="en"/>
            </a:br>
            <a:r>
              <a:rPr lang="en"/>
              <a:t>Other details have not been.</a:t>
            </a:r>
            <a:endParaRPr/>
          </a:p>
        </p:txBody>
      </p:sp>
      <p:sp>
        <p:nvSpPr>
          <p:cNvPr id="1074" name="Google Shape;1074;p46"/>
          <p:cNvSpPr/>
          <p:nvPr/>
        </p:nvSpPr>
        <p:spPr>
          <a:xfrm>
            <a:off x="1138050" y="320107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6"/>
          <p:cNvSpPr/>
          <p:nvPr/>
        </p:nvSpPr>
        <p:spPr>
          <a:xfrm>
            <a:off x="1138050" y="189942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538" y="557450"/>
            <a:ext cx="4031775" cy="38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7"/>
          <p:cNvSpPr txBox="1"/>
          <p:nvPr>
            <p:ph idx="4294967295" type="subTitle"/>
          </p:nvPr>
        </p:nvSpPr>
        <p:spPr>
          <a:xfrm>
            <a:off x="1021100" y="2033275"/>
            <a:ext cx="2468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/>
              <a:t>Result without Sketch-RNN</a:t>
            </a:r>
            <a:br>
              <a:rPr b="1" lang="en" sz="1300"/>
            </a:br>
            <a:br>
              <a:rPr b="1" lang="en"/>
            </a:br>
            <a:r>
              <a:rPr lang="en"/>
              <a:t>Generated by replacing objects with a drawing from Quick, Draw! dataset.</a:t>
            </a:r>
            <a:endParaRPr/>
          </a:p>
        </p:txBody>
      </p:sp>
      <p:sp>
        <p:nvSpPr>
          <p:cNvPr id="1082" name="Google Shape;1082;p47"/>
          <p:cNvSpPr/>
          <p:nvPr/>
        </p:nvSpPr>
        <p:spPr>
          <a:xfrm>
            <a:off x="1138050" y="320107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7"/>
          <p:cNvSpPr/>
          <p:nvPr/>
        </p:nvSpPr>
        <p:spPr>
          <a:xfrm>
            <a:off x="1138050" y="189942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538" y="557450"/>
            <a:ext cx="4031775" cy="38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425" y="712700"/>
            <a:ext cx="3920250" cy="3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8"/>
          <p:cNvSpPr txBox="1"/>
          <p:nvPr>
            <p:ph idx="4294967295" type="subTitle"/>
          </p:nvPr>
        </p:nvSpPr>
        <p:spPr>
          <a:xfrm>
            <a:off x="1021100" y="2062800"/>
            <a:ext cx="2468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Result using Sketch-RNN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Result generated using Sketch-RNN on individual objects</a:t>
            </a:r>
            <a:endParaRPr/>
          </a:p>
        </p:txBody>
      </p:sp>
      <p:sp>
        <p:nvSpPr>
          <p:cNvPr id="1091" name="Google Shape;1091;p48"/>
          <p:cNvSpPr/>
          <p:nvPr/>
        </p:nvSpPr>
        <p:spPr>
          <a:xfrm>
            <a:off x="1138050" y="320107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1138050" y="1899425"/>
            <a:ext cx="2234199" cy="43000"/>
          </a:xfrm>
          <a:custGeom>
            <a:rect b="b" l="l" r="r" t="t"/>
            <a:pathLst>
              <a:path extrusionOk="0" h="1720" w="32178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3" name="Google Shape;10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00" y="576500"/>
            <a:ext cx="3910776" cy="37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48"/>
          <p:cNvSpPr txBox="1"/>
          <p:nvPr/>
        </p:nvSpPr>
        <p:spPr>
          <a:xfrm>
            <a:off x="1179600" y="3528175"/>
            <a:ext cx="24159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A positive comparison can be made to the human sketch. The results here show that model has tried to replicate a lot of the details, similar to the hand-drawn sketch.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5" name="Google Shape;1095;p48"/>
          <p:cNvSpPr/>
          <p:nvPr/>
        </p:nvSpPr>
        <p:spPr>
          <a:xfrm>
            <a:off x="1138050" y="3466650"/>
            <a:ext cx="2415900" cy="142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 txBox="1"/>
          <p:nvPr/>
        </p:nvSpPr>
        <p:spPr>
          <a:xfrm>
            <a:off x="1732200" y="159400"/>
            <a:ext cx="5717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aveat"/>
                <a:ea typeface="Caveat"/>
                <a:cs typeface="Caveat"/>
                <a:sym typeface="Caveat"/>
              </a:rPr>
              <a:t>RESULTS</a:t>
            </a:r>
            <a:endParaRPr b="1" sz="3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1" name="Google Shape;1101;p49"/>
          <p:cNvSpPr txBox="1"/>
          <p:nvPr/>
        </p:nvSpPr>
        <p:spPr>
          <a:xfrm>
            <a:off x="913925" y="3878875"/>
            <a:ext cx="7162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 result of the lady has been generated using the Sketch-RNN module.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 result shows that the model has learned complex object like human and tried to recreate as many objects in the image.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2" name="Google Shape;11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5" y="896200"/>
            <a:ext cx="2830275" cy="2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550" y="896200"/>
            <a:ext cx="4245413" cy="28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3"/>
          <p:cNvSpPr txBox="1"/>
          <p:nvPr>
            <p:ph idx="5" type="ctrTitle"/>
          </p:nvPr>
        </p:nvSpPr>
        <p:spPr>
          <a:xfrm>
            <a:off x="3262500" y="2051025"/>
            <a:ext cx="2826900" cy="5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DATASETS</a:t>
            </a:r>
            <a:endParaRPr b="1" sz="27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8" name="Google Shape;598;p23"/>
          <p:cNvSpPr/>
          <p:nvPr/>
        </p:nvSpPr>
        <p:spPr>
          <a:xfrm>
            <a:off x="2592275" y="1697292"/>
            <a:ext cx="4111885" cy="1918436"/>
          </a:xfrm>
          <a:custGeom>
            <a:rect b="b" l="l" r="r" t="t"/>
            <a:pathLst>
              <a:path extrusionOk="0" h="25868" w="72132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0"/>
          <p:cNvSpPr txBox="1"/>
          <p:nvPr/>
        </p:nvSpPr>
        <p:spPr>
          <a:xfrm>
            <a:off x="1732200" y="159400"/>
            <a:ext cx="5717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aveat"/>
                <a:ea typeface="Caveat"/>
                <a:cs typeface="Caveat"/>
                <a:sym typeface="Caveat"/>
              </a:rPr>
              <a:t>RESULTS</a:t>
            </a:r>
            <a:endParaRPr b="1" sz="3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09" name="Google Shape;11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150" y="1125063"/>
            <a:ext cx="3692450" cy="26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22" y="1135175"/>
            <a:ext cx="3488000" cy="26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0"/>
          <p:cNvSpPr txBox="1"/>
          <p:nvPr/>
        </p:nvSpPr>
        <p:spPr>
          <a:xfrm>
            <a:off x="913925" y="3878875"/>
            <a:ext cx="7162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 result of the cat has been generated using manually running multiple iteration of the Sketch-RNN module over the sketch generated until a satisfactory result is generated.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975" y="152400"/>
            <a:ext cx="584384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51"/>
          <p:cNvSpPr txBox="1"/>
          <p:nvPr/>
        </p:nvSpPr>
        <p:spPr>
          <a:xfrm>
            <a:off x="321625" y="686275"/>
            <a:ext cx="30129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PROBLEMS</a:t>
            </a:r>
            <a:endParaRPr b="1" sz="3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These are also results which were obtained using the same model.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The model did not produce satisfactory results in these cases.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The model suffered to learn objects like pizza  and dogs to produce sufficiently good results.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2"/>
          <p:cNvSpPr txBox="1"/>
          <p:nvPr>
            <p:ph idx="1" type="subTitle"/>
          </p:nvPr>
        </p:nvSpPr>
        <p:spPr>
          <a:xfrm>
            <a:off x="318225" y="2757207"/>
            <a:ext cx="16548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only identifies what category an object belongs  to, hence no data about it’s orientation is captured.</a:t>
            </a:r>
            <a:endParaRPr/>
          </a:p>
        </p:txBody>
      </p:sp>
      <p:sp>
        <p:nvSpPr>
          <p:cNvPr id="1123" name="Google Shape;1123;p52"/>
          <p:cNvSpPr txBox="1"/>
          <p:nvPr>
            <p:ph idx="2" type="subTitle"/>
          </p:nvPr>
        </p:nvSpPr>
        <p:spPr>
          <a:xfrm>
            <a:off x="2522981" y="2840216"/>
            <a:ext cx="150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computer vision techniques like canny, image abstraction can be used to gather more details.</a:t>
            </a:r>
            <a:endParaRPr/>
          </a:p>
        </p:txBody>
      </p:sp>
      <p:sp>
        <p:nvSpPr>
          <p:cNvPr id="1124" name="Google Shape;1124;p52"/>
          <p:cNvSpPr txBox="1"/>
          <p:nvPr>
            <p:ph type="ctrTitle"/>
          </p:nvPr>
        </p:nvSpPr>
        <p:spPr>
          <a:xfrm>
            <a:off x="555739" y="2237894"/>
            <a:ext cx="11652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PROBLEM</a:t>
            </a:r>
            <a:endParaRPr sz="1300"/>
          </a:p>
        </p:txBody>
      </p:sp>
      <p:sp>
        <p:nvSpPr>
          <p:cNvPr id="1125" name="Google Shape;1125;p52"/>
          <p:cNvSpPr txBox="1"/>
          <p:nvPr>
            <p:ph idx="3" type="ctrTitle"/>
          </p:nvPr>
        </p:nvSpPr>
        <p:spPr>
          <a:xfrm>
            <a:off x="2723469" y="2237894"/>
            <a:ext cx="11652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SOLUTION</a:t>
            </a:r>
            <a:endParaRPr sz="1300"/>
          </a:p>
        </p:txBody>
      </p:sp>
      <p:grpSp>
        <p:nvGrpSpPr>
          <p:cNvPr id="1126" name="Google Shape;1126;p52"/>
          <p:cNvGrpSpPr/>
          <p:nvPr/>
        </p:nvGrpSpPr>
        <p:grpSpPr>
          <a:xfrm>
            <a:off x="318233" y="2152880"/>
            <a:ext cx="1713767" cy="2648760"/>
            <a:chOff x="2130375" y="1404625"/>
            <a:chExt cx="2197419" cy="3396282"/>
          </a:xfrm>
        </p:grpSpPr>
        <p:sp>
          <p:nvSpPr>
            <p:cNvPr id="1127" name="Google Shape;1127;p52"/>
            <p:cNvSpPr/>
            <p:nvPr/>
          </p:nvSpPr>
          <p:spPr>
            <a:xfrm>
              <a:off x="2202227" y="4066539"/>
              <a:ext cx="2027569" cy="703808"/>
            </a:xfrm>
            <a:custGeom>
              <a:rect b="b" l="l" r="r" t="t"/>
              <a:pathLst>
                <a:path extrusionOk="0" h="38407" w="93243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2130375" y="1404625"/>
              <a:ext cx="2197419" cy="3396282"/>
            </a:xfrm>
            <a:custGeom>
              <a:rect b="b" l="l" r="r" t="t"/>
              <a:pathLst>
                <a:path extrusionOk="0" h="185336" w="101054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129" name="Google Shape;1129;p52"/>
          <p:cNvGrpSpPr/>
          <p:nvPr/>
        </p:nvGrpSpPr>
        <p:grpSpPr>
          <a:xfrm>
            <a:off x="753028" y="1443463"/>
            <a:ext cx="823786" cy="1101559"/>
            <a:chOff x="2687876" y="495000"/>
            <a:chExt cx="1056271" cy="1412436"/>
          </a:xfrm>
        </p:grpSpPr>
        <p:sp>
          <p:nvSpPr>
            <p:cNvPr id="1130" name="Google Shape;1130;p52"/>
            <p:cNvSpPr/>
            <p:nvPr/>
          </p:nvSpPr>
          <p:spPr>
            <a:xfrm>
              <a:off x="2687876" y="495000"/>
              <a:ext cx="1056271" cy="1412436"/>
            </a:xfrm>
            <a:custGeom>
              <a:rect b="b" l="l" r="r" t="t"/>
              <a:pathLst>
                <a:path extrusionOk="0" h="77077" w="57641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2687876" y="495000"/>
              <a:ext cx="1056271" cy="1412436"/>
            </a:xfrm>
            <a:custGeom>
              <a:rect b="b" l="l" r="r" t="t"/>
              <a:pathLst>
                <a:path extrusionOk="0" h="77077" w="57641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grpSp>
          <p:nvGrpSpPr>
            <p:cNvPr id="1132" name="Google Shape;1132;p52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33" name="Google Shape;1133;p52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rect b="b" l="l" r="r" t="t"/>
                <a:pathLst>
                  <a:path extrusionOk="0" h="9248" w="2531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34" name="Google Shape;1134;p52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rect b="b" l="l" r="r" t="t"/>
                <a:pathLst>
                  <a:path extrusionOk="0" h="8293" w="4074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35" name="Google Shape;1135;p52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rect b="b" l="l" r="r" t="t"/>
                <a:pathLst>
                  <a:path extrusionOk="0" h="7868" w="5616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36" name="Google Shape;1136;p52"/>
              <p:cNvSpPr/>
              <p:nvPr/>
            </p:nvSpPr>
            <p:spPr>
              <a:xfrm>
                <a:off x="3218398" y="1338513"/>
                <a:ext cx="94191" cy="131940"/>
              </a:xfrm>
              <a:custGeom>
                <a:rect b="b" l="l" r="r" t="t"/>
                <a:pathLst>
                  <a:path extrusionOk="0" h="7200" w="514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37" name="Google Shape;1137;p52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rect b="b" l="l" r="r" t="t"/>
                <a:pathLst>
                  <a:path extrusionOk="0" h="5384" w="593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38" name="Google Shape;1138;p52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rect b="b" l="l" r="r" t="t"/>
                <a:pathLst>
                  <a:path extrusionOk="0" h="7732" w="2991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39" name="Google Shape;1139;p52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rect b="b" l="l" r="r" t="t"/>
                <a:pathLst>
                  <a:path extrusionOk="0" h="21428" w="27909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0" name="Google Shape;1140;p52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rect b="b" l="l" r="r" t="t"/>
                <a:pathLst>
                  <a:path extrusionOk="0" h="9053" w="4959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1" name="Google Shape;1141;p52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rect b="b" l="l" r="r" t="t"/>
                <a:pathLst>
                  <a:path extrusionOk="0" h="4901" w="12134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2" name="Google Shape;1142;p52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rect b="b" l="l" r="r" t="t"/>
                <a:pathLst>
                  <a:path extrusionOk="0" h="2430" w="3779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3" name="Google Shape;1143;p52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rect b="b" l="l" r="r" t="t"/>
                <a:pathLst>
                  <a:path extrusionOk="0" h="3499" w="655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4" name="Google Shape;1144;p52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rect b="b" l="l" r="r" t="t"/>
                <a:pathLst>
                  <a:path extrusionOk="0" h="9114" w="17462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5" name="Google Shape;1145;p52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rect b="b" l="l" r="r" t="t"/>
                <a:pathLst>
                  <a:path extrusionOk="0" h="3667" w="18218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6" name="Google Shape;1146;p52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rect b="b" l="l" r="r" t="t"/>
                <a:pathLst>
                  <a:path extrusionOk="0" h="1701" w="3075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7" name="Google Shape;1147;p52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rect b="b" l="l" r="r" t="t"/>
                <a:pathLst>
                  <a:path extrusionOk="0" h="1452" w="1206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48" name="Google Shape;1148;p52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rect b="b" l="l" r="r" t="t"/>
                <a:pathLst>
                  <a:path extrusionOk="0" h="4182" w="3893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</p:grpSp>
      <p:grpSp>
        <p:nvGrpSpPr>
          <p:cNvPr id="1149" name="Google Shape;1149;p52"/>
          <p:cNvGrpSpPr/>
          <p:nvPr/>
        </p:nvGrpSpPr>
        <p:grpSpPr>
          <a:xfrm>
            <a:off x="2429403" y="2152880"/>
            <a:ext cx="1713767" cy="2648760"/>
            <a:chOff x="4837350" y="1404625"/>
            <a:chExt cx="2197419" cy="3396282"/>
          </a:xfrm>
        </p:grpSpPr>
        <p:sp>
          <p:nvSpPr>
            <p:cNvPr id="1150" name="Google Shape;1150;p52"/>
            <p:cNvSpPr/>
            <p:nvPr/>
          </p:nvSpPr>
          <p:spPr>
            <a:xfrm>
              <a:off x="4909202" y="4066539"/>
              <a:ext cx="2027569" cy="703808"/>
            </a:xfrm>
            <a:custGeom>
              <a:rect b="b" l="l" r="r" t="t"/>
              <a:pathLst>
                <a:path extrusionOk="0" h="38407" w="93243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4837350" y="1404625"/>
              <a:ext cx="2197419" cy="3396282"/>
            </a:xfrm>
            <a:custGeom>
              <a:rect b="b" l="l" r="r" t="t"/>
              <a:pathLst>
                <a:path extrusionOk="0" h="185336" w="101054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152" name="Google Shape;1152;p52"/>
          <p:cNvGrpSpPr/>
          <p:nvPr/>
        </p:nvGrpSpPr>
        <p:grpSpPr>
          <a:xfrm>
            <a:off x="2864198" y="1443463"/>
            <a:ext cx="823786" cy="1101559"/>
            <a:chOff x="5394851" y="495000"/>
            <a:chExt cx="1056271" cy="1412436"/>
          </a:xfrm>
        </p:grpSpPr>
        <p:grpSp>
          <p:nvGrpSpPr>
            <p:cNvPr id="1153" name="Google Shape;1153;p52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54" name="Google Shape;1154;p52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rect b="b" l="l" r="r" t="t"/>
                <a:pathLst>
                  <a:path extrusionOk="0" h="77077" w="57641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55" name="Google Shape;1155;p52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rect b="b" l="l" r="r" t="t"/>
                <a:pathLst>
                  <a:path extrusionOk="0" h="77077" w="57641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  <p:grpSp>
          <p:nvGrpSpPr>
            <p:cNvPr id="1156" name="Google Shape;1156;p52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57" name="Google Shape;1157;p52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rect b="b" l="l" r="r" t="t"/>
                <a:pathLst>
                  <a:path extrusionOk="0" h="28875" w="1877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58" name="Google Shape;1158;p52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rect b="b" l="l" r="r" t="t"/>
                <a:pathLst>
                  <a:path extrusionOk="0" h="4776" w="3269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59" name="Google Shape;1159;p52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rect b="b" l="l" r="r" t="t"/>
                <a:pathLst>
                  <a:path extrusionOk="0" h="4316" w="2939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60" name="Google Shape;1160;p52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rect b="b" l="l" r="r" t="t"/>
                <a:pathLst>
                  <a:path extrusionOk="0" h="2856" w="478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61" name="Google Shape;1161;p52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rect b="b" l="l" r="r" t="t"/>
                <a:pathLst>
                  <a:path extrusionOk="0" h="3030" w="3691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62" name="Google Shape;1162;p52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rect b="b" l="l" r="r" t="t"/>
                <a:pathLst>
                  <a:path extrusionOk="0" h="2159" w="4421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</p:grpSp>
      <p:sp>
        <p:nvSpPr>
          <p:cNvPr id="1163" name="Google Shape;1163;p52"/>
          <p:cNvSpPr txBox="1"/>
          <p:nvPr>
            <p:ph idx="1" type="subTitle"/>
          </p:nvPr>
        </p:nvSpPr>
        <p:spPr>
          <a:xfrm>
            <a:off x="5025770" y="2757207"/>
            <a:ext cx="15912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able to generate/show dependence/interaction between multiple objects present in the image</a:t>
            </a:r>
            <a:endParaRPr/>
          </a:p>
        </p:txBody>
      </p:sp>
      <p:sp>
        <p:nvSpPr>
          <p:cNvPr id="1164" name="Google Shape;1164;p52"/>
          <p:cNvSpPr txBox="1"/>
          <p:nvPr>
            <p:ph idx="2" type="subTitle"/>
          </p:nvPr>
        </p:nvSpPr>
        <p:spPr>
          <a:xfrm>
            <a:off x="7094708" y="2667072"/>
            <a:ext cx="16548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improved by using latent vector spaces of the two models and using it to train interaction between the two.</a:t>
            </a:r>
            <a:endParaRPr/>
          </a:p>
        </p:txBody>
      </p:sp>
      <p:sp>
        <p:nvSpPr>
          <p:cNvPr id="1165" name="Google Shape;1165;p52"/>
          <p:cNvSpPr txBox="1"/>
          <p:nvPr>
            <p:ph type="ctrTitle"/>
          </p:nvPr>
        </p:nvSpPr>
        <p:spPr>
          <a:xfrm>
            <a:off x="5201881" y="2237894"/>
            <a:ext cx="1165200" cy="5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PROBLEM</a:t>
            </a:r>
            <a:endParaRPr sz="1300"/>
          </a:p>
        </p:txBody>
      </p:sp>
      <p:sp>
        <p:nvSpPr>
          <p:cNvPr id="1166" name="Google Shape;1166;p52"/>
          <p:cNvSpPr txBox="1"/>
          <p:nvPr>
            <p:ph idx="3" type="ctrTitle"/>
          </p:nvPr>
        </p:nvSpPr>
        <p:spPr>
          <a:xfrm>
            <a:off x="7349633" y="2380510"/>
            <a:ext cx="11652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SOLUTION</a:t>
            </a:r>
            <a:endParaRPr sz="1300"/>
          </a:p>
        </p:txBody>
      </p:sp>
      <p:grpSp>
        <p:nvGrpSpPr>
          <p:cNvPr id="1167" name="Google Shape;1167;p52"/>
          <p:cNvGrpSpPr/>
          <p:nvPr/>
        </p:nvGrpSpPr>
        <p:grpSpPr>
          <a:xfrm>
            <a:off x="4964264" y="2152880"/>
            <a:ext cx="1713767" cy="2648760"/>
            <a:chOff x="2130375" y="1404625"/>
            <a:chExt cx="2197419" cy="3396282"/>
          </a:xfrm>
        </p:grpSpPr>
        <p:sp>
          <p:nvSpPr>
            <p:cNvPr id="1168" name="Google Shape;1168;p52"/>
            <p:cNvSpPr/>
            <p:nvPr/>
          </p:nvSpPr>
          <p:spPr>
            <a:xfrm>
              <a:off x="2202227" y="4066539"/>
              <a:ext cx="2027569" cy="703808"/>
            </a:xfrm>
            <a:custGeom>
              <a:rect b="b" l="l" r="r" t="t"/>
              <a:pathLst>
                <a:path extrusionOk="0" h="38407" w="93243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2130375" y="1404625"/>
              <a:ext cx="2197419" cy="3396282"/>
            </a:xfrm>
            <a:custGeom>
              <a:rect b="b" l="l" r="r" t="t"/>
              <a:pathLst>
                <a:path extrusionOk="0" h="185336" w="101054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170" name="Google Shape;1170;p52"/>
          <p:cNvGrpSpPr/>
          <p:nvPr/>
        </p:nvGrpSpPr>
        <p:grpSpPr>
          <a:xfrm>
            <a:off x="5399059" y="1443463"/>
            <a:ext cx="823786" cy="1101559"/>
            <a:chOff x="2687876" y="495000"/>
            <a:chExt cx="1056271" cy="1412436"/>
          </a:xfrm>
        </p:grpSpPr>
        <p:sp>
          <p:nvSpPr>
            <p:cNvPr id="1171" name="Google Shape;1171;p52"/>
            <p:cNvSpPr/>
            <p:nvPr/>
          </p:nvSpPr>
          <p:spPr>
            <a:xfrm>
              <a:off x="2687876" y="495000"/>
              <a:ext cx="1056271" cy="1412436"/>
            </a:xfrm>
            <a:custGeom>
              <a:rect b="b" l="l" r="r" t="t"/>
              <a:pathLst>
                <a:path extrusionOk="0" h="77077" w="57641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2687876" y="495000"/>
              <a:ext cx="1056271" cy="1412436"/>
            </a:xfrm>
            <a:custGeom>
              <a:rect b="b" l="l" r="r" t="t"/>
              <a:pathLst>
                <a:path extrusionOk="0" h="77077" w="57641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grpSp>
          <p:nvGrpSpPr>
            <p:cNvPr id="1173" name="Google Shape;1173;p52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74" name="Google Shape;1174;p52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rect b="b" l="l" r="r" t="t"/>
                <a:pathLst>
                  <a:path extrusionOk="0" h="9248" w="2531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75" name="Google Shape;1175;p52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rect b="b" l="l" r="r" t="t"/>
                <a:pathLst>
                  <a:path extrusionOk="0" h="8293" w="4074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76" name="Google Shape;1176;p52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rect b="b" l="l" r="r" t="t"/>
                <a:pathLst>
                  <a:path extrusionOk="0" h="7868" w="5616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77" name="Google Shape;1177;p52"/>
              <p:cNvSpPr/>
              <p:nvPr/>
            </p:nvSpPr>
            <p:spPr>
              <a:xfrm>
                <a:off x="3218398" y="1338513"/>
                <a:ext cx="94191" cy="131940"/>
              </a:xfrm>
              <a:custGeom>
                <a:rect b="b" l="l" r="r" t="t"/>
                <a:pathLst>
                  <a:path extrusionOk="0" h="7200" w="514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78" name="Google Shape;1178;p52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rect b="b" l="l" r="r" t="t"/>
                <a:pathLst>
                  <a:path extrusionOk="0" h="5384" w="593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rect b="b" l="l" r="r" t="t"/>
                <a:pathLst>
                  <a:path extrusionOk="0" h="7732" w="2991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rect b="b" l="l" r="r" t="t"/>
                <a:pathLst>
                  <a:path extrusionOk="0" h="21428" w="27909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rect b="b" l="l" r="r" t="t"/>
                <a:pathLst>
                  <a:path extrusionOk="0" h="9053" w="4959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rect b="b" l="l" r="r" t="t"/>
                <a:pathLst>
                  <a:path extrusionOk="0" h="4901" w="12134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rect b="b" l="l" r="r" t="t"/>
                <a:pathLst>
                  <a:path extrusionOk="0" h="2430" w="3779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rect b="b" l="l" r="r" t="t"/>
                <a:pathLst>
                  <a:path extrusionOk="0" h="3499" w="655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5" name="Google Shape;1185;p52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rect b="b" l="l" r="r" t="t"/>
                <a:pathLst>
                  <a:path extrusionOk="0" h="9114" w="17462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6" name="Google Shape;1186;p52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rect b="b" l="l" r="r" t="t"/>
                <a:pathLst>
                  <a:path extrusionOk="0" h="3667" w="18218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7" name="Google Shape;1187;p52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rect b="b" l="l" r="r" t="t"/>
                <a:pathLst>
                  <a:path extrusionOk="0" h="1701" w="3075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8" name="Google Shape;1188;p52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rect b="b" l="l" r="r" t="t"/>
                <a:pathLst>
                  <a:path extrusionOk="0" h="1452" w="1206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89" name="Google Shape;1189;p52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rect b="b" l="l" r="r" t="t"/>
                <a:pathLst>
                  <a:path extrusionOk="0" h="4182" w="3893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</p:grpSp>
      <p:grpSp>
        <p:nvGrpSpPr>
          <p:cNvPr id="1190" name="Google Shape;1190;p52"/>
          <p:cNvGrpSpPr/>
          <p:nvPr/>
        </p:nvGrpSpPr>
        <p:grpSpPr>
          <a:xfrm>
            <a:off x="7075448" y="2152880"/>
            <a:ext cx="1713767" cy="2648760"/>
            <a:chOff x="4837350" y="1404625"/>
            <a:chExt cx="2197419" cy="3396282"/>
          </a:xfrm>
        </p:grpSpPr>
        <p:sp>
          <p:nvSpPr>
            <p:cNvPr id="1191" name="Google Shape;1191;p52"/>
            <p:cNvSpPr/>
            <p:nvPr/>
          </p:nvSpPr>
          <p:spPr>
            <a:xfrm>
              <a:off x="4909202" y="4066539"/>
              <a:ext cx="2027569" cy="703808"/>
            </a:xfrm>
            <a:custGeom>
              <a:rect b="b" l="l" r="r" t="t"/>
              <a:pathLst>
                <a:path extrusionOk="0" h="38407" w="93243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4837350" y="1404625"/>
              <a:ext cx="2197419" cy="3396282"/>
            </a:xfrm>
            <a:custGeom>
              <a:rect b="b" l="l" r="r" t="t"/>
              <a:pathLst>
                <a:path extrusionOk="0" h="185336" w="101054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1193" name="Google Shape;1193;p52"/>
          <p:cNvGrpSpPr/>
          <p:nvPr/>
        </p:nvGrpSpPr>
        <p:grpSpPr>
          <a:xfrm>
            <a:off x="7510229" y="1443463"/>
            <a:ext cx="823786" cy="1101559"/>
            <a:chOff x="5394851" y="495000"/>
            <a:chExt cx="1056271" cy="1412436"/>
          </a:xfrm>
        </p:grpSpPr>
        <p:grpSp>
          <p:nvGrpSpPr>
            <p:cNvPr id="1194" name="Google Shape;1194;p52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95" name="Google Shape;1195;p52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rect b="b" l="l" r="r" t="t"/>
                <a:pathLst>
                  <a:path extrusionOk="0" h="77077" w="57641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96" name="Google Shape;1196;p52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rect b="b" l="l" r="r" t="t"/>
                <a:pathLst>
                  <a:path extrusionOk="0" h="77077" w="57641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  <p:grpSp>
          <p:nvGrpSpPr>
            <p:cNvPr id="1197" name="Google Shape;1197;p52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98" name="Google Shape;1198;p52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rect b="b" l="l" r="r" t="t"/>
                <a:pathLst>
                  <a:path extrusionOk="0" h="28875" w="1877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199" name="Google Shape;1199;p52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rect b="b" l="l" r="r" t="t"/>
                <a:pathLst>
                  <a:path extrusionOk="0" h="4776" w="3269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200" name="Google Shape;1200;p52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rect b="b" l="l" r="r" t="t"/>
                <a:pathLst>
                  <a:path extrusionOk="0" h="4316" w="2939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201" name="Google Shape;1201;p52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rect b="b" l="l" r="r" t="t"/>
                <a:pathLst>
                  <a:path extrusionOk="0" h="2856" w="478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202" name="Google Shape;1202;p52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rect b="b" l="l" r="r" t="t"/>
                <a:pathLst>
                  <a:path extrusionOk="0" h="3030" w="3691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  <p:sp>
            <p:nvSpPr>
              <p:cNvPr id="1203" name="Google Shape;1203;p52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rect b="b" l="l" r="r" t="t"/>
                <a:pathLst>
                  <a:path extrusionOk="0" h="2159" w="4421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</p:grpSp>
      <p:sp>
        <p:nvSpPr>
          <p:cNvPr id="1204" name="Google Shape;1204;p52"/>
          <p:cNvSpPr txBox="1"/>
          <p:nvPr/>
        </p:nvSpPr>
        <p:spPr>
          <a:xfrm>
            <a:off x="621300" y="478225"/>
            <a:ext cx="79014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Comic Sans MS"/>
                <a:ea typeface="Comic Sans MS"/>
                <a:cs typeface="Comic Sans MS"/>
                <a:sym typeface="Comic Sans MS"/>
              </a:rPr>
              <a:t>Problems Faced And Possible Solutions</a:t>
            </a:r>
            <a:endParaRPr b="1" sz="3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3"/>
          <p:cNvSpPr txBox="1"/>
          <p:nvPr>
            <p:ph type="ctrTitle"/>
          </p:nvPr>
        </p:nvSpPr>
        <p:spPr>
          <a:xfrm>
            <a:off x="976475" y="1662675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210" name="Google Shape;12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75" y="638674"/>
            <a:ext cx="3932925" cy="16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341" y="2727225"/>
            <a:ext cx="4988409" cy="20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 txBox="1"/>
          <p:nvPr>
            <p:ph idx="1" type="subTitle"/>
          </p:nvPr>
        </p:nvSpPr>
        <p:spPr>
          <a:xfrm>
            <a:off x="482325" y="926125"/>
            <a:ext cx="34494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of 50 million drawing across 345 categories contributed by players of the game "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Quick, Draw!</a:t>
            </a:r>
            <a:r>
              <a:rPr lang="en" sz="1600"/>
              <a:t>"</a:t>
            </a:r>
            <a:br>
              <a:rPr lang="en" sz="1600"/>
            </a:b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Drawing are captured as timestamped vectors, including other metadata.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format of the drawing data array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604" name="Google Shape;604;p24"/>
          <p:cNvGrpSpPr/>
          <p:nvPr/>
        </p:nvGrpSpPr>
        <p:grpSpPr>
          <a:xfrm>
            <a:off x="6989646" y="338248"/>
            <a:ext cx="1841241" cy="1848935"/>
            <a:chOff x="1339725" y="238075"/>
            <a:chExt cx="2758000" cy="2769525"/>
          </a:xfrm>
        </p:grpSpPr>
        <p:sp>
          <p:nvSpPr>
            <p:cNvPr id="605" name="Google Shape;605;p24"/>
            <p:cNvSpPr/>
            <p:nvPr/>
          </p:nvSpPr>
          <p:spPr>
            <a:xfrm>
              <a:off x="3231675" y="770775"/>
              <a:ext cx="141425" cy="180375"/>
            </a:xfrm>
            <a:custGeom>
              <a:rect b="b" l="l" r="r" t="t"/>
              <a:pathLst>
                <a:path extrusionOk="0" h="7215" w="5657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3159925" y="721425"/>
              <a:ext cx="175250" cy="238000"/>
            </a:xfrm>
            <a:custGeom>
              <a:rect b="b" l="l" r="r" t="t"/>
              <a:pathLst>
                <a:path extrusionOk="0" h="9520" w="701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3134375" y="665025"/>
              <a:ext cx="178200" cy="183475"/>
            </a:xfrm>
            <a:custGeom>
              <a:rect b="b" l="l" r="r" t="t"/>
              <a:pathLst>
                <a:path extrusionOk="0" h="7339" w="7128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3741475" y="30645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3659650" y="269000"/>
              <a:ext cx="180600" cy="192850"/>
            </a:xfrm>
            <a:custGeom>
              <a:rect b="b" l="l" r="r" t="t"/>
              <a:pathLst>
                <a:path extrusionOk="0" h="7714" w="7224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3300425" y="274500"/>
              <a:ext cx="171225" cy="135700"/>
            </a:xfrm>
            <a:custGeom>
              <a:rect b="b" l="l" r="r" t="t"/>
              <a:pathLst>
                <a:path extrusionOk="0" h="5428" w="6849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3267425" y="260150"/>
              <a:ext cx="301825" cy="222725"/>
            </a:xfrm>
            <a:custGeom>
              <a:rect b="b" l="l" r="r" t="t"/>
              <a:pathLst>
                <a:path extrusionOk="0" h="8909" w="12073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3260775" y="261225"/>
              <a:ext cx="577100" cy="277300"/>
            </a:xfrm>
            <a:custGeom>
              <a:rect b="b" l="l" r="r" t="t"/>
              <a:pathLst>
                <a:path extrusionOk="0" h="11092" w="23084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1339725" y="238075"/>
              <a:ext cx="2758000" cy="2769525"/>
            </a:xfrm>
            <a:custGeom>
              <a:rect b="b" l="l" r="r" t="t"/>
              <a:pathLst>
                <a:path extrusionOk="0" h="110781" w="11032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840950" y="636525"/>
              <a:ext cx="223925" cy="170950"/>
            </a:xfrm>
            <a:custGeom>
              <a:rect b="b" l="l" r="r" t="t"/>
              <a:pathLst>
                <a:path extrusionOk="0" h="6838" w="8957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3818275" y="670325"/>
              <a:ext cx="235800" cy="185550"/>
            </a:xfrm>
            <a:custGeom>
              <a:rect b="b" l="l" r="r" t="t"/>
              <a:pathLst>
                <a:path extrusionOk="0" h="7422" w="9432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3121325" y="2915925"/>
              <a:ext cx="919450" cy="67550"/>
            </a:xfrm>
            <a:custGeom>
              <a:rect b="b" l="l" r="r" t="t"/>
              <a:pathLst>
                <a:path extrusionOk="0" h="2702" w="36778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3998725" y="1421775"/>
              <a:ext cx="30050" cy="153325"/>
            </a:xfrm>
            <a:custGeom>
              <a:rect b="b" l="l" r="r" t="t"/>
              <a:pathLst>
                <a:path extrusionOk="0" h="6133" w="1202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4009150" y="2472975"/>
              <a:ext cx="22025" cy="151850"/>
            </a:xfrm>
            <a:custGeom>
              <a:rect b="b" l="l" r="r" t="t"/>
              <a:pathLst>
                <a:path extrusionOk="0" h="6074" w="881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4007900" y="2676350"/>
              <a:ext cx="21550" cy="113600"/>
            </a:xfrm>
            <a:custGeom>
              <a:rect b="b" l="l" r="r" t="t"/>
              <a:pathLst>
                <a:path extrusionOk="0" h="4544" w="862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4006300" y="1605325"/>
              <a:ext cx="19600" cy="96375"/>
            </a:xfrm>
            <a:custGeom>
              <a:rect b="b" l="l" r="r" t="t"/>
              <a:pathLst>
                <a:path extrusionOk="0" h="3855" w="784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3963750" y="1551100"/>
              <a:ext cx="38325" cy="91025"/>
            </a:xfrm>
            <a:custGeom>
              <a:rect b="b" l="l" r="r" t="t"/>
              <a:pathLst>
                <a:path extrusionOk="0" h="3641" w="1533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3959875" y="2605200"/>
              <a:ext cx="21100" cy="92275"/>
            </a:xfrm>
            <a:custGeom>
              <a:rect b="b" l="l" r="r" t="t"/>
              <a:pathLst>
                <a:path extrusionOk="0" h="3691" w="844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802775" y="724475"/>
              <a:ext cx="180950" cy="123225"/>
            </a:xfrm>
            <a:custGeom>
              <a:rect b="b" l="l" r="r" t="t"/>
              <a:pathLst>
                <a:path extrusionOk="0" h="4929" w="7238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3191650" y="1845175"/>
              <a:ext cx="774550" cy="277950"/>
            </a:xfrm>
            <a:custGeom>
              <a:rect b="b" l="l" r="r" t="t"/>
              <a:pathLst>
                <a:path extrusionOk="0" h="11118" w="30982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3212300" y="1863875"/>
              <a:ext cx="726400" cy="239450"/>
            </a:xfrm>
            <a:custGeom>
              <a:rect b="b" l="l" r="r" t="t"/>
              <a:pathLst>
                <a:path extrusionOk="0" h="9578" w="29056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636750" y="912200"/>
              <a:ext cx="293000" cy="176475"/>
            </a:xfrm>
            <a:custGeom>
              <a:rect b="b" l="l" r="r" t="t"/>
              <a:pathLst>
                <a:path extrusionOk="0" h="7059" w="1172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3201200" y="2261600"/>
              <a:ext cx="685600" cy="76325"/>
            </a:xfrm>
            <a:custGeom>
              <a:rect b="b" l="l" r="r" t="t"/>
              <a:pathLst>
                <a:path extrusionOk="0" h="3053" w="27424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3645675" y="2538400"/>
              <a:ext cx="229650" cy="46350"/>
            </a:xfrm>
            <a:custGeom>
              <a:rect b="b" l="l" r="r" t="t"/>
              <a:pathLst>
                <a:path extrusionOk="0" h="1854" w="9186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3206725" y="2398400"/>
              <a:ext cx="628300" cy="61500"/>
            </a:xfrm>
            <a:custGeom>
              <a:rect b="b" l="l" r="r" t="t"/>
              <a:pathLst>
                <a:path extrusionOk="0" h="2460" w="25132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3358950" y="990125"/>
              <a:ext cx="433175" cy="746750"/>
            </a:xfrm>
            <a:custGeom>
              <a:rect b="b" l="l" r="r" t="t"/>
              <a:pathLst>
                <a:path extrusionOk="0" h="29870" w="17327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3671450" y="625025"/>
              <a:ext cx="65450" cy="73600"/>
            </a:xfrm>
            <a:custGeom>
              <a:rect b="b" l="l" r="r" t="t"/>
              <a:pathLst>
                <a:path extrusionOk="0" h="2944" w="2618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3627025" y="493600"/>
              <a:ext cx="64050" cy="78675"/>
            </a:xfrm>
            <a:custGeom>
              <a:rect b="b" l="l" r="r" t="t"/>
              <a:pathLst>
                <a:path extrusionOk="0" h="3147" w="2562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3496925" y="679475"/>
              <a:ext cx="100850" cy="57625"/>
            </a:xfrm>
            <a:custGeom>
              <a:rect b="b" l="l" r="r" t="t"/>
              <a:pathLst>
                <a:path extrusionOk="0" h="2305" w="4034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3520425" y="584200"/>
              <a:ext cx="48400" cy="59025"/>
            </a:xfrm>
            <a:custGeom>
              <a:rect b="b" l="l" r="r" t="t"/>
              <a:pathLst>
                <a:path extrusionOk="0" h="2361" w="1936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3265350" y="940600"/>
              <a:ext cx="285450" cy="129325"/>
            </a:xfrm>
            <a:custGeom>
              <a:rect b="b" l="l" r="r" t="t"/>
              <a:pathLst>
                <a:path extrusionOk="0" h="5173" w="11418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476100" y="1232575"/>
              <a:ext cx="23475" cy="115975"/>
            </a:xfrm>
            <a:custGeom>
              <a:rect b="b" l="l" r="r" t="t"/>
              <a:pathLst>
                <a:path extrusionOk="0" h="4639" w="939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3441025" y="514975"/>
              <a:ext cx="50450" cy="68150"/>
            </a:xfrm>
            <a:custGeom>
              <a:rect b="b" l="l" r="r" t="t"/>
              <a:pathLst>
                <a:path extrusionOk="0" h="2726" w="2018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3380175" y="621125"/>
              <a:ext cx="74825" cy="77150"/>
            </a:xfrm>
            <a:custGeom>
              <a:rect b="b" l="l" r="r" t="t"/>
              <a:pathLst>
                <a:path extrusionOk="0" h="3086" w="2993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3423275" y="1333650"/>
              <a:ext cx="25775" cy="123075"/>
            </a:xfrm>
            <a:custGeom>
              <a:rect b="b" l="l" r="r" t="t"/>
              <a:pathLst>
                <a:path extrusionOk="0" h="4923" w="1031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3412025" y="1141575"/>
              <a:ext cx="22500" cy="143025"/>
            </a:xfrm>
            <a:custGeom>
              <a:rect b="b" l="l" r="r" t="t"/>
              <a:pathLst>
                <a:path extrusionOk="0" h="5721" w="90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147100" y="2916250"/>
              <a:ext cx="920400" cy="69525"/>
            </a:xfrm>
            <a:custGeom>
              <a:rect b="b" l="l" r="r" t="t"/>
              <a:pathLst>
                <a:path extrusionOk="0" h="2781" w="36816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024825" y="2349925"/>
              <a:ext cx="22150" cy="149550"/>
            </a:xfrm>
            <a:custGeom>
              <a:rect b="b" l="l" r="r" t="t"/>
              <a:pathLst>
                <a:path extrusionOk="0" h="5982" w="886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024625" y="2563725"/>
              <a:ext cx="20175" cy="136950"/>
            </a:xfrm>
            <a:custGeom>
              <a:rect b="b" l="l" r="r" t="t"/>
              <a:pathLst>
                <a:path extrusionOk="0" h="5478" w="807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2977650" y="2498075"/>
              <a:ext cx="34475" cy="85375"/>
            </a:xfrm>
            <a:custGeom>
              <a:rect b="b" l="l" r="r" t="t"/>
              <a:pathLst>
                <a:path extrusionOk="0" h="3415" w="1379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2248175" y="2315625"/>
              <a:ext cx="715250" cy="59300"/>
            </a:xfrm>
            <a:custGeom>
              <a:rect b="b" l="l" r="r" t="t"/>
              <a:pathLst>
                <a:path extrusionOk="0" h="2372" w="2861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2483300" y="2487200"/>
              <a:ext cx="437850" cy="56200"/>
            </a:xfrm>
            <a:custGeom>
              <a:rect b="b" l="l" r="r" t="t"/>
              <a:pathLst>
                <a:path extrusionOk="0" h="2248" w="17514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2236725" y="1355500"/>
              <a:ext cx="667475" cy="845350"/>
            </a:xfrm>
            <a:custGeom>
              <a:rect b="b" l="l" r="r" t="t"/>
              <a:pathLst>
                <a:path extrusionOk="0" h="33814" w="26699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2221700" y="1740900"/>
              <a:ext cx="667850" cy="472800"/>
            </a:xfrm>
            <a:custGeom>
              <a:rect b="b" l="l" r="r" t="t"/>
              <a:pathLst>
                <a:path extrusionOk="0" h="18912" w="26714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2785800" y="1931375"/>
              <a:ext cx="80250" cy="83275"/>
            </a:xfrm>
            <a:custGeom>
              <a:rect b="b" l="l" r="r" t="t"/>
              <a:pathLst>
                <a:path extrusionOk="0" h="3331" w="321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2771825" y="1693575"/>
              <a:ext cx="71300" cy="91875"/>
            </a:xfrm>
            <a:custGeom>
              <a:rect b="b" l="l" r="r" t="t"/>
              <a:pathLst>
                <a:path extrusionOk="0" h="3675" w="2852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2278850" y="2649250"/>
              <a:ext cx="556950" cy="60275"/>
            </a:xfrm>
            <a:custGeom>
              <a:rect b="b" l="l" r="r" t="t"/>
              <a:pathLst>
                <a:path extrusionOk="0" h="2411" w="22278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2722350" y="1442150"/>
              <a:ext cx="100025" cy="151650"/>
            </a:xfrm>
            <a:custGeom>
              <a:rect b="b" l="l" r="r" t="t"/>
              <a:pathLst>
                <a:path extrusionOk="0" h="6066" w="4001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2685200" y="1814825"/>
              <a:ext cx="103050" cy="90500"/>
            </a:xfrm>
            <a:custGeom>
              <a:rect b="b" l="l" r="r" t="t"/>
              <a:pathLst>
                <a:path extrusionOk="0" h="3620" w="4122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2108725" y="1201400"/>
              <a:ext cx="82050" cy="78625"/>
            </a:xfrm>
            <a:custGeom>
              <a:rect b="b" l="l" r="r" t="t"/>
              <a:pathLst>
                <a:path extrusionOk="0" h="3145" w="3282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2175750" y="1694925"/>
              <a:ext cx="44025" cy="21625"/>
            </a:xfrm>
            <a:custGeom>
              <a:rect b="b" l="l" r="r" t="t"/>
              <a:pathLst>
                <a:path extrusionOk="0" h="865" w="1761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2138625" y="1677825"/>
              <a:ext cx="35425" cy="20550"/>
            </a:xfrm>
            <a:custGeom>
              <a:rect b="b" l="l" r="r" t="t"/>
              <a:pathLst>
                <a:path extrusionOk="0" h="822" w="1417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1569900" y="836375"/>
              <a:ext cx="596025" cy="670725"/>
            </a:xfrm>
            <a:custGeom>
              <a:rect b="b" l="l" r="r" t="t"/>
              <a:pathLst>
                <a:path extrusionOk="0" h="26829" w="23841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2085225" y="1712475"/>
              <a:ext cx="62600" cy="23725"/>
            </a:xfrm>
            <a:custGeom>
              <a:rect b="b" l="l" r="r" t="t"/>
              <a:pathLst>
                <a:path extrusionOk="0" h="949" w="2504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1837250" y="2914175"/>
              <a:ext cx="298300" cy="72725"/>
            </a:xfrm>
            <a:custGeom>
              <a:rect b="b" l="l" r="r" t="t"/>
              <a:pathLst>
                <a:path extrusionOk="0" h="2909" w="11932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2125675" y="9898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1917675" y="1282700"/>
              <a:ext cx="175100" cy="109500"/>
            </a:xfrm>
            <a:custGeom>
              <a:rect b="b" l="l" r="r" t="t"/>
              <a:pathLst>
                <a:path extrusionOk="0" h="4380" w="7004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1982425" y="1069100"/>
              <a:ext cx="84250" cy="42025"/>
            </a:xfrm>
            <a:custGeom>
              <a:rect b="b" l="l" r="r" t="t"/>
              <a:pathLst>
                <a:path extrusionOk="0" h="1681" w="337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2016475" y="1117875"/>
              <a:ext cx="48575" cy="57900"/>
            </a:xfrm>
            <a:custGeom>
              <a:rect b="b" l="l" r="r" t="t"/>
              <a:pathLst>
                <a:path extrusionOk="0" h="2316" w="1943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1616900" y="1993400"/>
              <a:ext cx="427550" cy="104675"/>
            </a:xfrm>
            <a:custGeom>
              <a:rect b="b" l="l" r="r" t="t"/>
              <a:pathLst>
                <a:path extrusionOk="0" h="4187" w="17102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1374000" y="2078100"/>
              <a:ext cx="668375" cy="754250"/>
            </a:xfrm>
            <a:custGeom>
              <a:rect b="b" l="l" r="r" t="t"/>
              <a:pathLst>
                <a:path extrusionOk="0" h="30170" w="26735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1636600" y="1891675"/>
              <a:ext cx="407050" cy="107575"/>
            </a:xfrm>
            <a:custGeom>
              <a:rect b="b" l="l" r="r" t="t"/>
              <a:pathLst>
                <a:path extrusionOk="0" h="4303" w="16282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1981625" y="1215525"/>
              <a:ext cx="60875" cy="48925"/>
            </a:xfrm>
            <a:custGeom>
              <a:rect b="b" l="l" r="r" t="t"/>
              <a:pathLst>
                <a:path extrusionOk="0" h="1957" w="2435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1665250" y="1805275"/>
              <a:ext cx="368550" cy="99825"/>
            </a:xfrm>
            <a:custGeom>
              <a:rect b="b" l="l" r="r" t="t"/>
              <a:pathLst>
                <a:path extrusionOk="0" h="3993" w="14742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1696650" y="1734125"/>
              <a:ext cx="330950" cy="94650"/>
            </a:xfrm>
            <a:custGeom>
              <a:rect b="b" l="l" r="r" t="t"/>
              <a:pathLst>
                <a:path extrusionOk="0" h="3786" w="13238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1824425" y="2190850"/>
              <a:ext cx="217050" cy="708000"/>
            </a:xfrm>
            <a:custGeom>
              <a:rect b="b" l="l" r="r" t="t"/>
              <a:pathLst>
                <a:path extrusionOk="0" h="28320" w="8682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89850" y="1564300"/>
              <a:ext cx="119075" cy="53200"/>
            </a:xfrm>
            <a:custGeom>
              <a:rect b="b" l="l" r="r" t="t"/>
              <a:pathLst>
                <a:path extrusionOk="0" h="2128" w="4763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1842525" y="1184300"/>
              <a:ext cx="45300" cy="61975"/>
            </a:xfrm>
            <a:custGeom>
              <a:rect b="b" l="l" r="r" t="t"/>
              <a:pathLst>
                <a:path extrusionOk="0" h="2479" w="1812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1788350" y="1298350"/>
              <a:ext cx="82025" cy="80100"/>
            </a:xfrm>
            <a:custGeom>
              <a:rect b="b" l="l" r="r" t="t"/>
              <a:pathLst>
                <a:path extrusionOk="0" h="3204" w="3281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787875" y="1139275"/>
              <a:ext cx="69350" cy="65075"/>
            </a:xfrm>
            <a:custGeom>
              <a:rect b="b" l="l" r="r" t="t"/>
              <a:pathLst>
                <a:path extrusionOk="0" h="2603" w="2774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1688050" y="1526225"/>
              <a:ext cx="195400" cy="233475"/>
            </a:xfrm>
            <a:custGeom>
              <a:rect b="b" l="l" r="r" t="t"/>
              <a:pathLst>
                <a:path extrusionOk="0" h="9339" w="7816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1363200" y="2803350"/>
              <a:ext cx="237325" cy="176700"/>
            </a:xfrm>
            <a:custGeom>
              <a:rect b="b" l="l" r="r" t="t"/>
              <a:pathLst>
                <a:path extrusionOk="0" h="7068" w="9493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24"/>
          <p:cNvSpPr txBox="1"/>
          <p:nvPr>
            <p:ph type="ctrTitle"/>
          </p:nvPr>
        </p:nvSpPr>
        <p:spPr>
          <a:xfrm>
            <a:off x="939525" y="59650"/>
            <a:ext cx="72903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Quick, Draw! Dataset</a:t>
            </a:r>
            <a:endParaRPr/>
          </a:p>
        </p:txBody>
      </p:sp>
      <p:pic>
        <p:nvPicPr>
          <p:cNvPr id="678" name="Google Shape;6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172" y="2526572"/>
            <a:ext cx="2165500" cy="23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4"/>
          <p:cNvSpPr txBox="1"/>
          <p:nvPr>
            <p:ph idx="1" type="subTitle"/>
          </p:nvPr>
        </p:nvSpPr>
        <p:spPr>
          <a:xfrm>
            <a:off x="4082563" y="839300"/>
            <a:ext cx="27591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dataset is available on Google Cloud storage </a:t>
            </a:r>
            <a:r>
              <a:rPr lang="en" sz="1600"/>
              <a:t>segregated</a:t>
            </a:r>
            <a:r>
              <a:rPr lang="en" sz="1600"/>
              <a:t> by category.</a:t>
            </a:r>
            <a:br>
              <a:rPr lang="en" sz="1600"/>
            </a:b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680" name="Google Shape;680;p24"/>
          <p:cNvCxnSpPr/>
          <p:nvPr/>
        </p:nvCxnSpPr>
        <p:spPr>
          <a:xfrm flipH="1" rot="10800000">
            <a:off x="3931725" y="3684500"/>
            <a:ext cx="6630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5"/>
          <p:cNvSpPr txBox="1"/>
          <p:nvPr>
            <p:ph type="ctrTitle"/>
          </p:nvPr>
        </p:nvSpPr>
        <p:spPr>
          <a:xfrm>
            <a:off x="491250" y="164875"/>
            <a:ext cx="81615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Common objects in Context (COCO)</a:t>
            </a:r>
            <a:endParaRPr sz="3400"/>
          </a:p>
        </p:txBody>
      </p:sp>
      <p:sp>
        <p:nvSpPr>
          <p:cNvPr id="686" name="Google Shape;686;p25"/>
          <p:cNvSpPr txBox="1"/>
          <p:nvPr>
            <p:ph idx="1" type="subTitle"/>
          </p:nvPr>
        </p:nvSpPr>
        <p:spPr>
          <a:xfrm>
            <a:off x="352200" y="1283650"/>
            <a:ext cx="41550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COCO is a large-scale object detection, segmentation, and captioning dataset.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dataset has 80 object categories and 91 stuff categories.</a:t>
            </a:r>
            <a:br>
              <a:rPr lang="en" sz="1700"/>
            </a:b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version of the dataset used contains images, bounding boxes and their labels.</a:t>
            </a:r>
            <a:br>
              <a:rPr lang="en" sz="1700"/>
            </a:br>
            <a:r>
              <a:rPr lang="en" sz="1700"/>
              <a:t>.</a:t>
            </a:r>
            <a:endParaRPr sz="1700"/>
          </a:p>
        </p:txBody>
      </p:sp>
      <p:pic>
        <p:nvPicPr>
          <p:cNvPr id="687" name="Google Shape;6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50" y="1390475"/>
            <a:ext cx="4381500" cy="29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6"/>
          <p:cNvSpPr txBox="1"/>
          <p:nvPr>
            <p:ph type="ctrTitle"/>
          </p:nvPr>
        </p:nvSpPr>
        <p:spPr>
          <a:xfrm>
            <a:off x="2104450" y="30250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</a:t>
            </a:r>
            <a:endParaRPr sz="3200"/>
          </a:p>
        </p:txBody>
      </p:sp>
      <p:sp>
        <p:nvSpPr>
          <p:cNvPr id="693" name="Google Shape;693;p26"/>
          <p:cNvSpPr txBox="1"/>
          <p:nvPr>
            <p:ph idx="1" type="subTitle"/>
          </p:nvPr>
        </p:nvSpPr>
        <p:spPr>
          <a:xfrm>
            <a:off x="524375" y="1128275"/>
            <a:ext cx="3905400" cy="3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Necessary to detect the various entities in the image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used TensorFlow Object Detection module based on Faster-RCNN trained over COCO Dataset.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do we sync the COCO and Quick, Draw! dataset?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What is Faster-RCNN?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Why Faster-RCNN?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94" name="Google Shape;6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975" y="1402150"/>
            <a:ext cx="3173975" cy="288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26"/>
          <p:cNvGrpSpPr/>
          <p:nvPr/>
        </p:nvGrpSpPr>
        <p:grpSpPr>
          <a:xfrm>
            <a:off x="7525026" y="368069"/>
            <a:ext cx="575615" cy="605117"/>
            <a:chOff x="10253427" y="2636064"/>
            <a:chExt cx="542215" cy="570005"/>
          </a:xfrm>
        </p:grpSpPr>
        <p:sp>
          <p:nvSpPr>
            <p:cNvPr id="696" name="Google Shape;696;p26"/>
            <p:cNvSpPr/>
            <p:nvPr/>
          </p:nvSpPr>
          <p:spPr>
            <a:xfrm>
              <a:off x="10253427" y="2773909"/>
              <a:ext cx="264339" cy="419013"/>
            </a:xfrm>
            <a:custGeom>
              <a:rect b="b" l="l" r="r" t="t"/>
              <a:pathLst>
                <a:path extrusionOk="0" h="19345" w="12204">
                  <a:moveTo>
                    <a:pt x="8592" y="0"/>
                  </a:moveTo>
                  <a:cubicBezTo>
                    <a:pt x="8454" y="0"/>
                    <a:pt x="8324" y="5"/>
                    <a:pt x="8204" y="15"/>
                  </a:cubicBezTo>
                  <a:cubicBezTo>
                    <a:pt x="5565" y="233"/>
                    <a:pt x="3415" y="1995"/>
                    <a:pt x="2024" y="4144"/>
                  </a:cubicBezTo>
                  <a:cubicBezTo>
                    <a:pt x="304" y="6801"/>
                    <a:pt x="1" y="8974"/>
                    <a:pt x="1783" y="11741"/>
                  </a:cubicBezTo>
                  <a:cubicBezTo>
                    <a:pt x="3600" y="14563"/>
                    <a:pt x="5757" y="17413"/>
                    <a:pt x="8615" y="19238"/>
                  </a:cubicBezTo>
                  <a:cubicBezTo>
                    <a:pt x="8731" y="19312"/>
                    <a:pt x="8844" y="19345"/>
                    <a:pt x="8948" y="19345"/>
                  </a:cubicBezTo>
                  <a:cubicBezTo>
                    <a:pt x="9491" y="19345"/>
                    <a:pt x="9816" y="18475"/>
                    <a:pt x="9239" y="18082"/>
                  </a:cubicBezTo>
                  <a:cubicBezTo>
                    <a:pt x="6993" y="16558"/>
                    <a:pt x="5453" y="14951"/>
                    <a:pt x="3918" y="12816"/>
                  </a:cubicBezTo>
                  <a:cubicBezTo>
                    <a:pt x="2690" y="11108"/>
                    <a:pt x="978" y="9452"/>
                    <a:pt x="1596" y="7076"/>
                  </a:cubicBezTo>
                  <a:cubicBezTo>
                    <a:pt x="2080" y="5205"/>
                    <a:pt x="3792" y="3051"/>
                    <a:pt x="5359" y="2031"/>
                  </a:cubicBezTo>
                  <a:cubicBezTo>
                    <a:pt x="6202" y="1482"/>
                    <a:pt x="7795" y="927"/>
                    <a:pt x="9232" y="927"/>
                  </a:cubicBezTo>
                  <a:cubicBezTo>
                    <a:pt x="10322" y="927"/>
                    <a:pt x="11321" y="1247"/>
                    <a:pt x="11833" y="2131"/>
                  </a:cubicBezTo>
                  <a:cubicBezTo>
                    <a:pt x="11870" y="2196"/>
                    <a:pt x="11941" y="2228"/>
                    <a:pt x="12011" y="2228"/>
                  </a:cubicBezTo>
                  <a:cubicBezTo>
                    <a:pt x="12109" y="2228"/>
                    <a:pt x="12203" y="2166"/>
                    <a:pt x="12199" y="2048"/>
                  </a:cubicBezTo>
                  <a:lnTo>
                    <a:pt x="12199" y="2047"/>
                  </a:lnTo>
                  <a:cubicBezTo>
                    <a:pt x="12148" y="517"/>
                    <a:pt x="9971" y="0"/>
                    <a:pt x="859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0479536" y="2731845"/>
              <a:ext cx="316106" cy="424514"/>
            </a:xfrm>
            <a:custGeom>
              <a:rect b="b" l="l" r="r" t="t"/>
              <a:pathLst>
                <a:path extrusionOk="0" h="19599" w="14594">
                  <a:moveTo>
                    <a:pt x="5686" y="0"/>
                  </a:moveTo>
                  <a:cubicBezTo>
                    <a:pt x="3638" y="0"/>
                    <a:pt x="1590" y="833"/>
                    <a:pt x="144" y="2584"/>
                  </a:cubicBezTo>
                  <a:cubicBezTo>
                    <a:pt x="0" y="2757"/>
                    <a:pt x="149" y="3007"/>
                    <a:pt x="337" y="3007"/>
                  </a:cubicBezTo>
                  <a:cubicBezTo>
                    <a:pt x="382" y="3007"/>
                    <a:pt x="430" y="2992"/>
                    <a:pt x="476" y="2958"/>
                  </a:cubicBezTo>
                  <a:cubicBezTo>
                    <a:pt x="2136" y="1748"/>
                    <a:pt x="3855" y="906"/>
                    <a:pt x="5652" y="906"/>
                  </a:cubicBezTo>
                  <a:cubicBezTo>
                    <a:pt x="6721" y="906"/>
                    <a:pt x="7819" y="1205"/>
                    <a:pt x="8948" y="1902"/>
                  </a:cubicBezTo>
                  <a:cubicBezTo>
                    <a:pt x="11064" y="3210"/>
                    <a:pt x="12028" y="5210"/>
                    <a:pt x="12195" y="7663"/>
                  </a:cubicBezTo>
                  <a:cubicBezTo>
                    <a:pt x="12464" y="11603"/>
                    <a:pt x="10884" y="16046"/>
                    <a:pt x="7947" y="18710"/>
                  </a:cubicBezTo>
                  <a:cubicBezTo>
                    <a:pt x="7588" y="19034"/>
                    <a:pt x="7950" y="19598"/>
                    <a:pt x="8353" y="19598"/>
                  </a:cubicBezTo>
                  <a:cubicBezTo>
                    <a:pt x="8443" y="19598"/>
                    <a:pt x="8534" y="19570"/>
                    <a:pt x="8621" y="19506"/>
                  </a:cubicBezTo>
                  <a:cubicBezTo>
                    <a:pt x="12690" y="16472"/>
                    <a:pt x="14594" y="8945"/>
                    <a:pt x="12482" y="4321"/>
                  </a:cubicBezTo>
                  <a:cubicBezTo>
                    <a:pt x="11200" y="1510"/>
                    <a:pt x="8444" y="0"/>
                    <a:pt x="568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10434570" y="3104960"/>
              <a:ext cx="282858" cy="101109"/>
            </a:xfrm>
            <a:custGeom>
              <a:rect b="b" l="l" r="r" t="t"/>
              <a:pathLst>
                <a:path extrusionOk="0" h="4668" w="13059">
                  <a:moveTo>
                    <a:pt x="12234" y="1"/>
                  </a:moveTo>
                  <a:cubicBezTo>
                    <a:pt x="12114" y="1"/>
                    <a:pt x="11992" y="44"/>
                    <a:pt x="11884" y="147"/>
                  </a:cubicBezTo>
                  <a:cubicBezTo>
                    <a:pt x="10841" y="1144"/>
                    <a:pt x="9908" y="1547"/>
                    <a:pt x="8516" y="1547"/>
                  </a:cubicBezTo>
                  <a:cubicBezTo>
                    <a:pt x="8445" y="1547"/>
                    <a:pt x="8373" y="1546"/>
                    <a:pt x="8301" y="1544"/>
                  </a:cubicBezTo>
                  <a:cubicBezTo>
                    <a:pt x="7818" y="1531"/>
                    <a:pt x="7394" y="1487"/>
                    <a:pt x="6973" y="1487"/>
                  </a:cubicBezTo>
                  <a:cubicBezTo>
                    <a:pt x="6555" y="1487"/>
                    <a:pt x="6141" y="1530"/>
                    <a:pt x="5675" y="1689"/>
                  </a:cubicBezTo>
                  <a:cubicBezTo>
                    <a:pt x="4886" y="1959"/>
                    <a:pt x="2531" y="3849"/>
                    <a:pt x="1149" y="3849"/>
                  </a:cubicBezTo>
                  <a:cubicBezTo>
                    <a:pt x="845" y="3849"/>
                    <a:pt x="588" y="3757"/>
                    <a:pt x="405" y="3536"/>
                  </a:cubicBezTo>
                  <a:cubicBezTo>
                    <a:pt x="365" y="3487"/>
                    <a:pt x="316" y="3466"/>
                    <a:pt x="268" y="3466"/>
                  </a:cubicBezTo>
                  <a:cubicBezTo>
                    <a:pt x="132" y="3466"/>
                    <a:pt x="1" y="3636"/>
                    <a:pt x="74" y="3786"/>
                  </a:cubicBezTo>
                  <a:cubicBezTo>
                    <a:pt x="391" y="4436"/>
                    <a:pt x="903" y="4668"/>
                    <a:pt x="1486" y="4668"/>
                  </a:cubicBezTo>
                  <a:cubicBezTo>
                    <a:pt x="2517" y="4668"/>
                    <a:pt x="3771" y="3941"/>
                    <a:pt x="4565" y="3517"/>
                  </a:cubicBezTo>
                  <a:cubicBezTo>
                    <a:pt x="5683" y="2919"/>
                    <a:pt x="6388" y="2713"/>
                    <a:pt x="7434" y="2713"/>
                  </a:cubicBezTo>
                  <a:cubicBezTo>
                    <a:pt x="7674" y="2713"/>
                    <a:pt x="7932" y="2723"/>
                    <a:pt x="8217" y="2743"/>
                  </a:cubicBezTo>
                  <a:cubicBezTo>
                    <a:pt x="8561" y="2767"/>
                    <a:pt x="8870" y="2797"/>
                    <a:pt x="9184" y="2797"/>
                  </a:cubicBezTo>
                  <a:cubicBezTo>
                    <a:pt x="9432" y="2797"/>
                    <a:pt x="9684" y="2778"/>
                    <a:pt x="9957" y="2720"/>
                  </a:cubicBezTo>
                  <a:cubicBezTo>
                    <a:pt x="11107" y="2476"/>
                    <a:pt x="12032" y="1859"/>
                    <a:pt x="12744" y="946"/>
                  </a:cubicBezTo>
                  <a:cubicBezTo>
                    <a:pt x="13059" y="541"/>
                    <a:pt x="12657" y="1"/>
                    <a:pt x="12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0436606" y="2636064"/>
              <a:ext cx="97752" cy="154761"/>
            </a:xfrm>
            <a:custGeom>
              <a:rect b="b" l="l" r="r" t="t"/>
              <a:pathLst>
                <a:path extrusionOk="0" h="7145" w="4513">
                  <a:moveTo>
                    <a:pt x="854" y="1619"/>
                  </a:moveTo>
                  <a:cubicBezTo>
                    <a:pt x="868" y="1619"/>
                    <a:pt x="893" y="1628"/>
                    <a:pt x="903" y="1649"/>
                  </a:cubicBezTo>
                  <a:lnTo>
                    <a:pt x="903" y="1649"/>
                  </a:lnTo>
                  <a:cubicBezTo>
                    <a:pt x="838" y="1632"/>
                    <a:pt x="838" y="1619"/>
                    <a:pt x="854" y="1619"/>
                  </a:cubicBezTo>
                  <a:close/>
                  <a:moveTo>
                    <a:pt x="2467" y="1"/>
                  </a:moveTo>
                  <a:cubicBezTo>
                    <a:pt x="1970" y="1"/>
                    <a:pt x="1462" y="127"/>
                    <a:pt x="1099" y="361"/>
                  </a:cubicBezTo>
                  <a:cubicBezTo>
                    <a:pt x="753" y="584"/>
                    <a:pt x="1004" y="1169"/>
                    <a:pt x="1373" y="1169"/>
                  </a:cubicBezTo>
                  <a:cubicBezTo>
                    <a:pt x="1405" y="1169"/>
                    <a:pt x="1437" y="1164"/>
                    <a:pt x="1471" y="1155"/>
                  </a:cubicBezTo>
                  <a:cubicBezTo>
                    <a:pt x="1719" y="1086"/>
                    <a:pt x="2046" y="965"/>
                    <a:pt x="2317" y="965"/>
                  </a:cubicBezTo>
                  <a:cubicBezTo>
                    <a:pt x="2346" y="965"/>
                    <a:pt x="2375" y="966"/>
                    <a:pt x="2403" y="969"/>
                  </a:cubicBezTo>
                  <a:cubicBezTo>
                    <a:pt x="3039" y="1040"/>
                    <a:pt x="3403" y="1580"/>
                    <a:pt x="2502" y="1739"/>
                  </a:cubicBezTo>
                  <a:cubicBezTo>
                    <a:pt x="2357" y="1765"/>
                    <a:pt x="2207" y="1775"/>
                    <a:pt x="2056" y="1775"/>
                  </a:cubicBezTo>
                  <a:cubicBezTo>
                    <a:pt x="1860" y="1775"/>
                    <a:pt x="1663" y="1759"/>
                    <a:pt x="1474" y="1738"/>
                  </a:cubicBezTo>
                  <a:cubicBezTo>
                    <a:pt x="1334" y="1723"/>
                    <a:pt x="1196" y="1696"/>
                    <a:pt x="1058" y="1678"/>
                  </a:cubicBezTo>
                  <a:cubicBezTo>
                    <a:pt x="1011" y="1671"/>
                    <a:pt x="974" y="1665"/>
                    <a:pt x="945" y="1659"/>
                  </a:cubicBezTo>
                  <a:lnTo>
                    <a:pt x="945" y="1659"/>
                  </a:lnTo>
                  <a:cubicBezTo>
                    <a:pt x="922" y="1591"/>
                    <a:pt x="899" y="1523"/>
                    <a:pt x="874" y="1456"/>
                  </a:cubicBezTo>
                  <a:cubicBezTo>
                    <a:pt x="806" y="1270"/>
                    <a:pt x="661" y="1191"/>
                    <a:pt x="511" y="1191"/>
                  </a:cubicBezTo>
                  <a:cubicBezTo>
                    <a:pt x="298" y="1191"/>
                    <a:pt x="74" y="1348"/>
                    <a:pt x="37" y="1584"/>
                  </a:cubicBezTo>
                  <a:lnTo>
                    <a:pt x="37" y="1584"/>
                  </a:lnTo>
                  <a:lnTo>
                    <a:pt x="32" y="1583"/>
                  </a:lnTo>
                  <a:lnTo>
                    <a:pt x="32" y="1583"/>
                  </a:lnTo>
                  <a:cubicBezTo>
                    <a:pt x="1" y="3326"/>
                    <a:pt x="571" y="5166"/>
                    <a:pt x="799" y="6900"/>
                  </a:cubicBezTo>
                  <a:cubicBezTo>
                    <a:pt x="821" y="7061"/>
                    <a:pt x="958" y="7145"/>
                    <a:pt x="1093" y="7145"/>
                  </a:cubicBezTo>
                  <a:cubicBezTo>
                    <a:pt x="1225" y="7145"/>
                    <a:pt x="1355" y="7065"/>
                    <a:pt x="1372" y="6902"/>
                  </a:cubicBezTo>
                  <a:lnTo>
                    <a:pt x="1372" y="6901"/>
                  </a:lnTo>
                  <a:cubicBezTo>
                    <a:pt x="1515" y="5540"/>
                    <a:pt x="1500" y="3993"/>
                    <a:pt x="1198" y="2591"/>
                  </a:cubicBezTo>
                  <a:lnTo>
                    <a:pt x="1198" y="2591"/>
                  </a:lnTo>
                  <a:cubicBezTo>
                    <a:pt x="1521" y="2657"/>
                    <a:pt x="1873" y="2699"/>
                    <a:pt x="2218" y="2699"/>
                  </a:cubicBezTo>
                  <a:cubicBezTo>
                    <a:pt x="2988" y="2699"/>
                    <a:pt x="3717" y="2488"/>
                    <a:pt x="3976" y="1859"/>
                  </a:cubicBezTo>
                  <a:cubicBezTo>
                    <a:pt x="4512" y="562"/>
                    <a:pt x="3516" y="1"/>
                    <a:pt x="246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0487442" y="2671695"/>
              <a:ext cx="27941" cy="102430"/>
            </a:xfrm>
            <a:custGeom>
              <a:rect b="b" l="l" r="r" t="t"/>
              <a:pathLst>
                <a:path extrusionOk="0" h="4729" w="1290">
                  <a:moveTo>
                    <a:pt x="614" y="0"/>
                  </a:moveTo>
                  <a:cubicBezTo>
                    <a:pt x="442" y="0"/>
                    <a:pt x="263" y="199"/>
                    <a:pt x="323" y="398"/>
                  </a:cubicBezTo>
                  <a:lnTo>
                    <a:pt x="324" y="398"/>
                  </a:lnTo>
                  <a:cubicBezTo>
                    <a:pt x="544" y="1114"/>
                    <a:pt x="469" y="1869"/>
                    <a:pt x="345" y="2594"/>
                  </a:cubicBezTo>
                  <a:cubicBezTo>
                    <a:pt x="243" y="3200"/>
                    <a:pt x="1" y="3862"/>
                    <a:pt x="181" y="4468"/>
                  </a:cubicBezTo>
                  <a:cubicBezTo>
                    <a:pt x="234" y="4647"/>
                    <a:pt x="394" y="4728"/>
                    <a:pt x="561" y="4728"/>
                  </a:cubicBezTo>
                  <a:cubicBezTo>
                    <a:pt x="744" y="4728"/>
                    <a:pt x="934" y="4629"/>
                    <a:pt x="996" y="4452"/>
                  </a:cubicBezTo>
                  <a:cubicBezTo>
                    <a:pt x="1205" y="3849"/>
                    <a:pt x="1213" y="3091"/>
                    <a:pt x="1246" y="2460"/>
                  </a:cubicBezTo>
                  <a:cubicBezTo>
                    <a:pt x="1289" y="1627"/>
                    <a:pt x="1244" y="855"/>
                    <a:pt x="809" y="122"/>
                  </a:cubicBezTo>
                  <a:cubicBezTo>
                    <a:pt x="758" y="36"/>
                    <a:pt x="687" y="0"/>
                    <a:pt x="61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10299650" y="2674944"/>
              <a:ext cx="162212" cy="55666"/>
            </a:xfrm>
            <a:custGeom>
              <a:rect b="b" l="l" r="r" t="t"/>
              <a:pathLst>
                <a:path extrusionOk="0" h="2570" w="7489">
                  <a:moveTo>
                    <a:pt x="2749" y="0"/>
                  </a:moveTo>
                  <a:cubicBezTo>
                    <a:pt x="1670" y="0"/>
                    <a:pt x="329" y="138"/>
                    <a:pt x="43" y="1335"/>
                  </a:cubicBezTo>
                  <a:cubicBezTo>
                    <a:pt x="1" y="1514"/>
                    <a:pt x="171" y="1662"/>
                    <a:pt x="337" y="1662"/>
                  </a:cubicBezTo>
                  <a:cubicBezTo>
                    <a:pt x="372" y="1662"/>
                    <a:pt x="407" y="1655"/>
                    <a:pt x="440" y="1641"/>
                  </a:cubicBezTo>
                  <a:cubicBezTo>
                    <a:pt x="1383" y="1221"/>
                    <a:pt x="2113" y="896"/>
                    <a:pt x="3127" y="896"/>
                  </a:cubicBezTo>
                  <a:cubicBezTo>
                    <a:pt x="3236" y="896"/>
                    <a:pt x="3348" y="899"/>
                    <a:pt x="3465" y="907"/>
                  </a:cubicBezTo>
                  <a:cubicBezTo>
                    <a:pt x="4825" y="997"/>
                    <a:pt x="5904" y="1666"/>
                    <a:pt x="6929" y="2512"/>
                  </a:cubicBezTo>
                  <a:cubicBezTo>
                    <a:pt x="6977" y="2552"/>
                    <a:pt x="7032" y="2569"/>
                    <a:pt x="7086" y="2569"/>
                  </a:cubicBezTo>
                  <a:cubicBezTo>
                    <a:pt x="7291" y="2569"/>
                    <a:pt x="7489" y="2322"/>
                    <a:pt x="7320" y="2135"/>
                  </a:cubicBezTo>
                  <a:lnTo>
                    <a:pt x="7321" y="2134"/>
                  </a:lnTo>
                  <a:cubicBezTo>
                    <a:pt x="6148" y="832"/>
                    <a:pt x="4774" y="28"/>
                    <a:pt x="2980" y="2"/>
                  </a:cubicBezTo>
                  <a:cubicBezTo>
                    <a:pt x="2905" y="1"/>
                    <a:pt x="2828" y="0"/>
                    <a:pt x="274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10303938" y="2695413"/>
              <a:ext cx="143173" cy="83846"/>
            </a:xfrm>
            <a:custGeom>
              <a:rect b="b" l="l" r="r" t="t"/>
              <a:pathLst>
                <a:path extrusionOk="0" h="3871" w="6610">
                  <a:moveTo>
                    <a:pt x="139" y="0"/>
                  </a:moveTo>
                  <a:cubicBezTo>
                    <a:pt x="72" y="0"/>
                    <a:pt x="1" y="51"/>
                    <a:pt x="9" y="132"/>
                  </a:cubicBezTo>
                  <a:cubicBezTo>
                    <a:pt x="181" y="1848"/>
                    <a:pt x="2526" y="3871"/>
                    <a:pt x="4463" y="3871"/>
                  </a:cubicBezTo>
                  <a:cubicBezTo>
                    <a:pt x="5209" y="3871"/>
                    <a:pt x="5895" y="3571"/>
                    <a:pt x="6373" y="2838"/>
                  </a:cubicBezTo>
                  <a:cubicBezTo>
                    <a:pt x="6610" y="2475"/>
                    <a:pt x="6305" y="2138"/>
                    <a:pt x="5965" y="2138"/>
                  </a:cubicBezTo>
                  <a:cubicBezTo>
                    <a:pt x="5864" y="2138"/>
                    <a:pt x="5761" y="2167"/>
                    <a:pt x="5667" y="2234"/>
                  </a:cubicBezTo>
                  <a:cubicBezTo>
                    <a:pt x="5195" y="2573"/>
                    <a:pt x="4635" y="2724"/>
                    <a:pt x="4055" y="2724"/>
                  </a:cubicBezTo>
                  <a:cubicBezTo>
                    <a:pt x="2449" y="2724"/>
                    <a:pt x="692" y="1571"/>
                    <a:pt x="246" y="78"/>
                  </a:cubicBezTo>
                  <a:cubicBezTo>
                    <a:pt x="230" y="24"/>
                    <a:pt x="185" y="0"/>
                    <a:pt x="1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10377301" y="2711874"/>
              <a:ext cx="114733" cy="62337"/>
            </a:xfrm>
            <a:custGeom>
              <a:rect b="b" l="l" r="r" t="t"/>
              <a:pathLst>
                <a:path extrusionOk="0" h="2878" w="5297">
                  <a:moveTo>
                    <a:pt x="454" y="1"/>
                  </a:moveTo>
                  <a:cubicBezTo>
                    <a:pt x="201" y="1"/>
                    <a:pt x="1" y="357"/>
                    <a:pt x="263" y="515"/>
                  </a:cubicBezTo>
                  <a:cubicBezTo>
                    <a:pt x="978" y="943"/>
                    <a:pt x="1752" y="1236"/>
                    <a:pt x="2510" y="1572"/>
                  </a:cubicBezTo>
                  <a:cubicBezTo>
                    <a:pt x="3249" y="1899"/>
                    <a:pt x="3797" y="2466"/>
                    <a:pt x="4491" y="2824"/>
                  </a:cubicBezTo>
                  <a:cubicBezTo>
                    <a:pt x="4562" y="2860"/>
                    <a:pt x="4644" y="2878"/>
                    <a:pt x="4727" y="2878"/>
                  </a:cubicBezTo>
                  <a:cubicBezTo>
                    <a:pt x="5007" y="2878"/>
                    <a:pt x="5296" y="2680"/>
                    <a:pt x="5201" y="2353"/>
                  </a:cubicBezTo>
                  <a:cubicBezTo>
                    <a:pt x="4699" y="645"/>
                    <a:pt x="1945" y="526"/>
                    <a:pt x="547" y="17"/>
                  </a:cubicBezTo>
                  <a:cubicBezTo>
                    <a:pt x="516" y="6"/>
                    <a:pt x="484" y="1"/>
                    <a:pt x="4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26"/>
          <p:cNvGrpSpPr/>
          <p:nvPr/>
        </p:nvGrpSpPr>
        <p:grpSpPr>
          <a:xfrm>
            <a:off x="1234675" y="315100"/>
            <a:ext cx="575649" cy="734269"/>
            <a:chOff x="134650" y="1451605"/>
            <a:chExt cx="575649" cy="734269"/>
          </a:xfrm>
        </p:grpSpPr>
        <p:sp>
          <p:nvSpPr>
            <p:cNvPr id="705" name="Google Shape;705;p26"/>
            <p:cNvSpPr/>
            <p:nvPr/>
          </p:nvSpPr>
          <p:spPr>
            <a:xfrm>
              <a:off x="242973" y="1656528"/>
              <a:ext cx="383749" cy="356368"/>
            </a:xfrm>
            <a:custGeom>
              <a:rect b="b" l="l" r="r" t="t"/>
              <a:pathLst>
                <a:path extrusionOk="0" h="17193" w="18514">
                  <a:moveTo>
                    <a:pt x="8062" y="1"/>
                  </a:moveTo>
                  <a:cubicBezTo>
                    <a:pt x="8055" y="1"/>
                    <a:pt x="8048" y="1"/>
                    <a:pt x="8041" y="2"/>
                  </a:cubicBezTo>
                  <a:cubicBezTo>
                    <a:pt x="3105" y="614"/>
                    <a:pt x="1" y="6884"/>
                    <a:pt x="993" y="11527"/>
                  </a:cubicBezTo>
                  <a:cubicBezTo>
                    <a:pt x="1782" y="15222"/>
                    <a:pt x="5789" y="17192"/>
                    <a:pt x="9381" y="17192"/>
                  </a:cubicBezTo>
                  <a:cubicBezTo>
                    <a:pt x="9868" y="17192"/>
                    <a:pt x="10348" y="17156"/>
                    <a:pt x="10812" y="17083"/>
                  </a:cubicBezTo>
                  <a:cubicBezTo>
                    <a:pt x="15282" y="16376"/>
                    <a:pt x="18513" y="12130"/>
                    <a:pt x="18230" y="7586"/>
                  </a:cubicBezTo>
                  <a:cubicBezTo>
                    <a:pt x="17941" y="2955"/>
                    <a:pt x="13757" y="269"/>
                    <a:pt x="9550" y="269"/>
                  </a:cubicBezTo>
                  <a:cubicBezTo>
                    <a:pt x="9083" y="269"/>
                    <a:pt x="8616" y="302"/>
                    <a:pt x="8154" y="369"/>
                  </a:cubicBezTo>
                  <a:cubicBezTo>
                    <a:pt x="7588" y="451"/>
                    <a:pt x="7610" y="1375"/>
                    <a:pt x="8199" y="1384"/>
                  </a:cubicBezTo>
                  <a:cubicBezTo>
                    <a:pt x="10478" y="1426"/>
                    <a:pt x="12470" y="1506"/>
                    <a:pt x="14333" y="3002"/>
                  </a:cubicBezTo>
                  <a:cubicBezTo>
                    <a:pt x="16013" y="4352"/>
                    <a:pt x="16930" y="6297"/>
                    <a:pt x="16925" y="8451"/>
                  </a:cubicBezTo>
                  <a:cubicBezTo>
                    <a:pt x="16916" y="12550"/>
                    <a:pt x="13458" y="15814"/>
                    <a:pt x="9534" y="16036"/>
                  </a:cubicBezTo>
                  <a:cubicBezTo>
                    <a:pt x="9383" y="16045"/>
                    <a:pt x="9231" y="16049"/>
                    <a:pt x="9078" y="16049"/>
                  </a:cubicBezTo>
                  <a:cubicBezTo>
                    <a:pt x="5781" y="16049"/>
                    <a:pt x="2218" y="14075"/>
                    <a:pt x="1560" y="10624"/>
                  </a:cubicBezTo>
                  <a:cubicBezTo>
                    <a:pt x="681" y="6014"/>
                    <a:pt x="3927" y="1659"/>
                    <a:pt x="8142" y="342"/>
                  </a:cubicBezTo>
                  <a:cubicBezTo>
                    <a:pt x="8333" y="283"/>
                    <a:pt x="8241" y="1"/>
                    <a:pt x="80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409354" y="1804613"/>
              <a:ext cx="69437" cy="68028"/>
            </a:xfrm>
            <a:custGeom>
              <a:rect b="b" l="l" r="r" t="t"/>
              <a:pathLst>
                <a:path extrusionOk="0" h="3282" w="3350">
                  <a:moveTo>
                    <a:pt x="1771" y="958"/>
                  </a:moveTo>
                  <a:cubicBezTo>
                    <a:pt x="1904" y="970"/>
                    <a:pt x="2035" y="983"/>
                    <a:pt x="2134" y="1051"/>
                  </a:cubicBezTo>
                  <a:cubicBezTo>
                    <a:pt x="2324" y="1182"/>
                    <a:pt x="2324" y="1491"/>
                    <a:pt x="2206" y="1767"/>
                  </a:cubicBezTo>
                  <a:cubicBezTo>
                    <a:pt x="2085" y="2051"/>
                    <a:pt x="1872" y="2281"/>
                    <a:pt x="1577" y="2281"/>
                  </a:cubicBezTo>
                  <a:cubicBezTo>
                    <a:pt x="1536" y="2281"/>
                    <a:pt x="1493" y="2277"/>
                    <a:pt x="1449" y="2267"/>
                  </a:cubicBezTo>
                  <a:cubicBezTo>
                    <a:pt x="1121" y="2198"/>
                    <a:pt x="982" y="1935"/>
                    <a:pt x="987" y="1608"/>
                  </a:cubicBezTo>
                  <a:cubicBezTo>
                    <a:pt x="993" y="1209"/>
                    <a:pt x="1282" y="1162"/>
                    <a:pt x="1647" y="1051"/>
                  </a:cubicBezTo>
                  <a:cubicBezTo>
                    <a:pt x="1700" y="1035"/>
                    <a:pt x="1742" y="1001"/>
                    <a:pt x="1771" y="958"/>
                  </a:cubicBezTo>
                  <a:close/>
                  <a:moveTo>
                    <a:pt x="1917" y="1"/>
                  </a:moveTo>
                  <a:cubicBezTo>
                    <a:pt x="1777" y="1"/>
                    <a:pt x="1629" y="27"/>
                    <a:pt x="1476" y="85"/>
                  </a:cubicBezTo>
                  <a:cubicBezTo>
                    <a:pt x="1274" y="162"/>
                    <a:pt x="1164" y="360"/>
                    <a:pt x="1178" y="547"/>
                  </a:cubicBezTo>
                  <a:lnTo>
                    <a:pt x="1178" y="547"/>
                  </a:lnTo>
                  <a:cubicBezTo>
                    <a:pt x="1136" y="544"/>
                    <a:pt x="1094" y="542"/>
                    <a:pt x="1053" y="542"/>
                  </a:cubicBezTo>
                  <a:cubicBezTo>
                    <a:pt x="778" y="542"/>
                    <a:pt x="514" y="621"/>
                    <a:pt x="303" y="853"/>
                  </a:cubicBezTo>
                  <a:cubicBezTo>
                    <a:pt x="80" y="1099"/>
                    <a:pt x="1" y="1477"/>
                    <a:pt x="1" y="1798"/>
                  </a:cubicBezTo>
                  <a:cubicBezTo>
                    <a:pt x="1" y="2504"/>
                    <a:pt x="490" y="3056"/>
                    <a:pt x="1159" y="3230"/>
                  </a:cubicBezTo>
                  <a:cubicBezTo>
                    <a:pt x="1293" y="3265"/>
                    <a:pt x="1425" y="3281"/>
                    <a:pt x="1554" y="3281"/>
                  </a:cubicBezTo>
                  <a:cubicBezTo>
                    <a:pt x="2375" y="3281"/>
                    <a:pt x="3054" y="2614"/>
                    <a:pt x="3203" y="1786"/>
                  </a:cubicBezTo>
                  <a:cubicBezTo>
                    <a:pt x="3349" y="966"/>
                    <a:pt x="2767" y="1"/>
                    <a:pt x="19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401685" y="1727606"/>
              <a:ext cx="54451" cy="105130"/>
            </a:xfrm>
            <a:custGeom>
              <a:rect b="b" l="l" r="r" t="t"/>
              <a:pathLst>
                <a:path extrusionOk="0" h="5072" w="2627">
                  <a:moveTo>
                    <a:pt x="1075" y="1"/>
                  </a:moveTo>
                  <a:cubicBezTo>
                    <a:pt x="1030" y="1"/>
                    <a:pt x="985" y="4"/>
                    <a:pt x="938" y="9"/>
                  </a:cubicBezTo>
                  <a:cubicBezTo>
                    <a:pt x="0" y="118"/>
                    <a:pt x="24" y="1384"/>
                    <a:pt x="50" y="2081"/>
                  </a:cubicBezTo>
                  <a:cubicBezTo>
                    <a:pt x="86" y="3055"/>
                    <a:pt x="329" y="4492"/>
                    <a:pt x="1253" y="5020"/>
                  </a:cubicBezTo>
                  <a:cubicBezTo>
                    <a:pt x="1315" y="5056"/>
                    <a:pt x="1380" y="5072"/>
                    <a:pt x="1444" y="5072"/>
                  </a:cubicBezTo>
                  <a:cubicBezTo>
                    <a:pt x="1680" y="5072"/>
                    <a:pt x="1886" y="4850"/>
                    <a:pt x="1769" y="4586"/>
                  </a:cubicBezTo>
                  <a:lnTo>
                    <a:pt x="1770" y="4586"/>
                  </a:lnTo>
                  <a:cubicBezTo>
                    <a:pt x="1314" y="3546"/>
                    <a:pt x="926" y="2513"/>
                    <a:pt x="1129" y="1360"/>
                  </a:cubicBezTo>
                  <a:cubicBezTo>
                    <a:pt x="1158" y="1198"/>
                    <a:pt x="1179" y="1136"/>
                    <a:pt x="1201" y="1136"/>
                  </a:cubicBezTo>
                  <a:cubicBezTo>
                    <a:pt x="1236" y="1136"/>
                    <a:pt x="1269" y="1303"/>
                    <a:pt x="1328" y="1473"/>
                  </a:cubicBezTo>
                  <a:cubicBezTo>
                    <a:pt x="1414" y="1720"/>
                    <a:pt x="1504" y="1948"/>
                    <a:pt x="1544" y="2212"/>
                  </a:cubicBezTo>
                  <a:cubicBezTo>
                    <a:pt x="1628" y="2757"/>
                    <a:pt x="1576" y="3298"/>
                    <a:pt x="1543" y="3845"/>
                  </a:cubicBezTo>
                  <a:cubicBezTo>
                    <a:pt x="1523" y="4175"/>
                    <a:pt x="1768" y="4368"/>
                    <a:pt x="2010" y="4368"/>
                  </a:cubicBezTo>
                  <a:cubicBezTo>
                    <a:pt x="2083" y="4368"/>
                    <a:pt x="2156" y="4351"/>
                    <a:pt x="2221" y="4315"/>
                  </a:cubicBezTo>
                  <a:lnTo>
                    <a:pt x="2221" y="4315"/>
                  </a:lnTo>
                  <a:cubicBezTo>
                    <a:pt x="2197" y="4351"/>
                    <a:pt x="2182" y="4376"/>
                    <a:pt x="2187" y="4376"/>
                  </a:cubicBezTo>
                  <a:cubicBezTo>
                    <a:pt x="2191" y="4376"/>
                    <a:pt x="2213" y="4354"/>
                    <a:pt x="2259" y="4299"/>
                  </a:cubicBezTo>
                  <a:cubicBezTo>
                    <a:pt x="2266" y="4291"/>
                    <a:pt x="2272" y="4284"/>
                    <a:pt x="2278" y="4277"/>
                  </a:cubicBezTo>
                  <a:lnTo>
                    <a:pt x="2278" y="4277"/>
                  </a:lnTo>
                  <a:cubicBezTo>
                    <a:pt x="2343" y="4226"/>
                    <a:pt x="2397" y="4152"/>
                    <a:pt x="2431" y="4054"/>
                  </a:cubicBezTo>
                  <a:lnTo>
                    <a:pt x="2431" y="4054"/>
                  </a:lnTo>
                  <a:cubicBezTo>
                    <a:pt x="2523" y="3867"/>
                    <a:pt x="2532" y="3606"/>
                    <a:pt x="2557" y="3405"/>
                  </a:cubicBezTo>
                  <a:cubicBezTo>
                    <a:pt x="2616" y="2911"/>
                    <a:pt x="2626" y="2407"/>
                    <a:pt x="2567" y="1914"/>
                  </a:cubicBezTo>
                  <a:cubicBezTo>
                    <a:pt x="2472" y="1140"/>
                    <a:pt x="2004" y="1"/>
                    <a:pt x="10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453774" y="1800136"/>
              <a:ext cx="74743" cy="52275"/>
            </a:xfrm>
            <a:custGeom>
              <a:rect b="b" l="l" r="r" t="t"/>
              <a:pathLst>
                <a:path extrusionOk="0" h="2522" w="3606">
                  <a:moveTo>
                    <a:pt x="2249" y="0"/>
                  </a:moveTo>
                  <a:cubicBezTo>
                    <a:pt x="1717" y="0"/>
                    <a:pt x="1121" y="194"/>
                    <a:pt x="781" y="383"/>
                  </a:cubicBezTo>
                  <a:cubicBezTo>
                    <a:pt x="613" y="476"/>
                    <a:pt x="684" y="711"/>
                    <a:pt x="846" y="711"/>
                  </a:cubicBezTo>
                  <a:cubicBezTo>
                    <a:pt x="868" y="711"/>
                    <a:pt x="892" y="706"/>
                    <a:pt x="916" y="697"/>
                  </a:cubicBezTo>
                  <a:lnTo>
                    <a:pt x="918" y="697"/>
                  </a:lnTo>
                  <a:cubicBezTo>
                    <a:pt x="1171" y="600"/>
                    <a:pt x="1463" y="565"/>
                    <a:pt x="1732" y="562"/>
                  </a:cubicBezTo>
                  <a:cubicBezTo>
                    <a:pt x="1761" y="562"/>
                    <a:pt x="1803" y="561"/>
                    <a:pt x="1855" y="561"/>
                  </a:cubicBezTo>
                  <a:cubicBezTo>
                    <a:pt x="2092" y="561"/>
                    <a:pt x="2515" y="581"/>
                    <a:pt x="2554" y="767"/>
                  </a:cubicBezTo>
                  <a:cubicBezTo>
                    <a:pt x="2664" y="1286"/>
                    <a:pt x="1073" y="1294"/>
                    <a:pt x="819" y="1335"/>
                  </a:cubicBezTo>
                  <a:cubicBezTo>
                    <a:pt x="212" y="1432"/>
                    <a:pt x="0" y="2418"/>
                    <a:pt x="727" y="2509"/>
                  </a:cubicBezTo>
                  <a:cubicBezTo>
                    <a:pt x="794" y="2518"/>
                    <a:pt x="867" y="2522"/>
                    <a:pt x="943" y="2522"/>
                  </a:cubicBezTo>
                  <a:cubicBezTo>
                    <a:pt x="1929" y="2522"/>
                    <a:pt x="3606" y="1829"/>
                    <a:pt x="3311" y="667"/>
                  </a:cubicBezTo>
                  <a:cubicBezTo>
                    <a:pt x="3186" y="169"/>
                    <a:pt x="2745" y="0"/>
                    <a:pt x="224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449649" y="1939474"/>
              <a:ext cx="36418" cy="65105"/>
            </a:xfrm>
            <a:custGeom>
              <a:rect b="b" l="l" r="r" t="t"/>
              <a:pathLst>
                <a:path extrusionOk="0" h="3141" w="1757">
                  <a:moveTo>
                    <a:pt x="544" y="1"/>
                  </a:moveTo>
                  <a:cubicBezTo>
                    <a:pt x="276" y="1"/>
                    <a:pt x="1" y="229"/>
                    <a:pt x="121" y="531"/>
                  </a:cubicBezTo>
                  <a:cubicBezTo>
                    <a:pt x="217" y="770"/>
                    <a:pt x="311" y="1009"/>
                    <a:pt x="393" y="1253"/>
                  </a:cubicBezTo>
                  <a:cubicBezTo>
                    <a:pt x="425" y="1351"/>
                    <a:pt x="492" y="1494"/>
                    <a:pt x="506" y="1580"/>
                  </a:cubicBezTo>
                  <a:cubicBezTo>
                    <a:pt x="522" y="1689"/>
                    <a:pt x="470" y="1831"/>
                    <a:pt x="457" y="1955"/>
                  </a:cubicBezTo>
                  <a:cubicBezTo>
                    <a:pt x="404" y="2444"/>
                    <a:pt x="573" y="2893"/>
                    <a:pt x="1034" y="3102"/>
                  </a:cubicBezTo>
                  <a:cubicBezTo>
                    <a:pt x="1091" y="3128"/>
                    <a:pt x="1152" y="3140"/>
                    <a:pt x="1212" y="3140"/>
                  </a:cubicBezTo>
                  <a:cubicBezTo>
                    <a:pt x="1293" y="3140"/>
                    <a:pt x="1373" y="3118"/>
                    <a:pt x="1446" y="3078"/>
                  </a:cubicBezTo>
                  <a:cubicBezTo>
                    <a:pt x="1479" y="3060"/>
                    <a:pt x="1757" y="2751"/>
                    <a:pt x="1687" y="2739"/>
                  </a:cubicBezTo>
                  <a:cubicBezTo>
                    <a:pt x="1655" y="2734"/>
                    <a:pt x="1561" y="2081"/>
                    <a:pt x="1562" y="1941"/>
                  </a:cubicBezTo>
                  <a:cubicBezTo>
                    <a:pt x="1564" y="1774"/>
                    <a:pt x="1586" y="1624"/>
                    <a:pt x="1542" y="1460"/>
                  </a:cubicBezTo>
                  <a:cubicBezTo>
                    <a:pt x="1422" y="1015"/>
                    <a:pt x="1122" y="582"/>
                    <a:pt x="886" y="189"/>
                  </a:cubicBezTo>
                  <a:cubicBezTo>
                    <a:pt x="807" y="57"/>
                    <a:pt x="676" y="1"/>
                    <a:pt x="5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545950" y="1817506"/>
              <a:ext cx="60711" cy="27381"/>
            </a:xfrm>
            <a:custGeom>
              <a:rect b="b" l="l" r="r" t="t"/>
              <a:pathLst>
                <a:path extrusionOk="0" h="1321" w="2929">
                  <a:moveTo>
                    <a:pt x="2244" y="1"/>
                  </a:moveTo>
                  <a:cubicBezTo>
                    <a:pt x="2113" y="1"/>
                    <a:pt x="1980" y="20"/>
                    <a:pt x="1859" y="48"/>
                  </a:cubicBezTo>
                  <a:cubicBezTo>
                    <a:pt x="1450" y="141"/>
                    <a:pt x="1044" y="183"/>
                    <a:pt x="627" y="218"/>
                  </a:cubicBezTo>
                  <a:cubicBezTo>
                    <a:pt x="1" y="272"/>
                    <a:pt x="133" y="1237"/>
                    <a:pt x="717" y="1280"/>
                  </a:cubicBezTo>
                  <a:cubicBezTo>
                    <a:pt x="903" y="1294"/>
                    <a:pt x="1196" y="1321"/>
                    <a:pt x="1506" y="1321"/>
                  </a:cubicBezTo>
                  <a:cubicBezTo>
                    <a:pt x="2175" y="1321"/>
                    <a:pt x="2928" y="1195"/>
                    <a:pt x="2896" y="540"/>
                  </a:cubicBezTo>
                  <a:cubicBezTo>
                    <a:pt x="2874" y="122"/>
                    <a:pt x="2570" y="1"/>
                    <a:pt x="22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398389" y="1666560"/>
              <a:ext cx="24396" cy="45559"/>
            </a:xfrm>
            <a:custGeom>
              <a:rect b="b" l="l" r="r" t="t"/>
              <a:pathLst>
                <a:path extrusionOk="0" h="2198" w="1177">
                  <a:moveTo>
                    <a:pt x="615" y="1"/>
                  </a:moveTo>
                  <a:cubicBezTo>
                    <a:pt x="441" y="1"/>
                    <a:pt x="253" y="115"/>
                    <a:pt x="196" y="280"/>
                  </a:cubicBezTo>
                  <a:cubicBezTo>
                    <a:pt x="0" y="846"/>
                    <a:pt x="11" y="1514"/>
                    <a:pt x="381" y="2010"/>
                  </a:cubicBezTo>
                  <a:cubicBezTo>
                    <a:pt x="476" y="2138"/>
                    <a:pt x="613" y="2197"/>
                    <a:pt x="747" y="2197"/>
                  </a:cubicBezTo>
                  <a:cubicBezTo>
                    <a:pt x="967" y="2197"/>
                    <a:pt x="1176" y="2037"/>
                    <a:pt x="1175" y="1761"/>
                  </a:cubicBezTo>
                  <a:cubicBezTo>
                    <a:pt x="1173" y="1247"/>
                    <a:pt x="1101" y="682"/>
                    <a:pt x="913" y="202"/>
                  </a:cubicBezTo>
                  <a:cubicBezTo>
                    <a:pt x="857" y="60"/>
                    <a:pt x="740" y="1"/>
                    <a:pt x="6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59099" y="1849345"/>
              <a:ext cx="38595" cy="26241"/>
            </a:xfrm>
            <a:custGeom>
              <a:rect b="b" l="l" r="r" t="t"/>
              <a:pathLst>
                <a:path extrusionOk="0" h="1266" w="1862">
                  <a:moveTo>
                    <a:pt x="1387" y="1"/>
                  </a:moveTo>
                  <a:cubicBezTo>
                    <a:pt x="1349" y="1"/>
                    <a:pt x="1310" y="6"/>
                    <a:pt x="1271" y="17"/>
                  </a:cubicBezTo>
                  <a:cubicBezTo>
                    <a:pt x="1184" y="42"/>
                    <a:pt x="1180" y="51"/>
                    <a:pt x="1170" y="51"/>
                  </a:cubicBezTo>
                  <a:cubicBezTo>
                    <a:pt x="1162" y="51"/>
                    <a:pt x="1151" y="46"/>
                    <a:pt x="1099" y="41"/>
                  </a:cubicBezTo>
                  <a:cubicBezTo>
                    <a:pt x="1084" y="39"/>
                    <a:pt x="1069" y="38"/>
                    <a:pt x="1054" y="38"/>
                  </a:cubicBezTo>
                  <a:cubicBezTo>
                    <a:pt x="908" y="38"/>
                    <a:pt x="750" y="108"/>
                    <a:pt x="624" y="170"/>
                  </a:cubicBezTo>
                  <a:cubicBezTo>
                    <a:pt x="310" y="325"/>
                    <a:pt x="72" y="535"/>
                    <a:pt x="26" y="899"/>
                  </a:cubicBezTo>
                  <a:cubicBezTo>
                    <a:pt x="0" y="1108"/>
                    <a:pt x="173" y="1265"/>
                    <a:pt x="356" y="1265"/>
                  </a:cubicBezTo>
                  <a:cubicBezTo>
                    <a:pt x="422" y="1265"/>
                    <a:pt x="489" y="1245"/>
                    <a:pt x="549" y="1199"/>
                  </a:cubicBezTo>
                  <a:lnTo>
                    <a:pt x="550" y="1199"/>
                  </a:lnTo>
                  <a:cubicBezTo>
                    <a:pt x="638" y="1133"/>
                    <a:pt x="793" y="1112"/>
                    <a:pt x="900" y="1090"/>
                  </a:cubicBezTo>
                  <a:cubicBezTo>
                    <a:pt x="1052" y="1059"/>
                    <a:pt x="1187" y="1026"/>
                    <a:pt x="1327" y="958"/>
                  </a:cubicBezTo>
                  <a:cubicBezTo>
                    <a:pt x="1518" y="864"/>
                    <a:pt x="1749" y="745"/>
                    <a:pt x="1803" y="519"/>
                  </a:cubicBezTo>
                  <a:cubicBezTo>
                    <a:pt x="1861" y="244"/>
                    <a:pt x="1648" y="1"/>
                    <a:pt x="13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96222" y="1730488"/>
              <a:ext cx="43279" cy="27816"/>
            </a:xfrm>
            <a:custGeom>
              <a:rect b="b" l="l" r="r" t="t"/>
              <a:pathLst>
                <a:path extrusionOk="0" h="1342" w="2088">
                  <a:moveTo>
                    <a:pt x="463" y="0"/>
                  </a:moveTo>
                  <a:cubicBezTo>
                    <a:pt x="296" y="0"/>
                    <a:pt x="127" y="135"/>
                    <a:pt x="75" y="282"/>
                  </a:cubicBezTo>
                  <a:cubicBezTo>
                    <a:pt x="1" y="490"/>
                    <a:pt x="86" y="687"/>
                    <a:pt x="270" y="803"/>
                  </a:cubicBezTo>
                  <a:cubicBezTo>
                    <a:pt x="643" y="1039"/>
                    <a:pt x="964" y="1248"/>
                    <a:pt x="1402" y="1334"/>
                  </a:cubicBezTo>
                  <a:cubicBezTo>
                    <a:pt x="1428" y="1339"/>
                    <a:pt x="1454" y="1341"/>
                    <a:pt x="1480" y="1341"/>
                  </a:cubicBezTo>
                  <a:cubicBezTo>
                    <a:pt x="1809" y="1341"/>
                    <a:pt x="2088" y="933"/>
                    <a:pt x="1791" y="669"/>
                  </a:cubicBezTo>
                  <a:cubicBezTo>
                    <a:pt x="1609" y="506"/>
                    <a:pt x="1439" y="360"/>
                    <a:pt x="1212" y="259"/>
                  </a:cubicBezTo>
                  <a:cubicBezTo>
                    <a:pt x="1002" y="167"/>
                    <a:pt x="779" y="96"/>
                    <a:pt x="564" y="18"/>
                  </a:cubicBezTo>
                  <a:cubicBezTo>
                    <a:pt x="531" y="6"/>
                    <a:pt x="497" y="0"/>
                    <a:pt x="46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499105" y="1709116"/>
              <a:ext cx="35776" cy="29392"/>
            </a:xfrm>
            <a:custGeom>
              <a:rect b="b" l="l" r="r" t="t"/>
              <a:pathLst>
                <a:path extrusionOk="0" h="1418" w="1726">
                  <a:moveTo>
                    <a:pt x="1464" y="0"/>
                  </a:moveTo>
                  <a:cubicBezTo>
                    <a:pt x="1456" y="0"/>
                    <a:pt x="1449" y="1"/>
                    <a:pt x="1441" y="1"/>
                  </a:cubicBezTo>
                  <a:cubicBezTo>
                    <a:pt x="880" y="55"/>
                    <a:pt x="526" y="535"/>
                    <a:pt x="174" y="924"/>
                  </a:cubicBezTo>
                  <a:cubicBezTo>
                    <a:pt x="0" y="1115"/>
                    <a:pt x="193" y="1418"/>
                    <a:pt x="405" y="1418"/>
                  </a:cubicBezTo>
                  <a:cubicBezTo>
                    <a:pt x="459" y="1418"/>
                    <a:pt x="514" y="1398"/>
                    <a:pt x="565" y="1353"/>
                  </a:cubicBezTo>
                  <a:cubicBezTo>
                    <a:pt x="909" y="1046"/>
                    <a:pt x="1319" y="775"/>
                    <a:pt x="1612" y="417"/>
                  </a:cubicBezTo>
                  <a:cubicBezTo>
                    <a:pt x="1725" y="279"/>
                    <a:pt x="1674" y="0"/>
                    <a:pt x="1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323313" y="1942728"/>
              <a:ext cx="40999" cy="38491"/>
            </a:xfrm>
            <a:custGeom>
              <a:rect b="b" l="l" r="r" t="t"/>
              <a:pathLst>
                <a:path extrusionOk="0" h="1857" w="1978">
                  <a:moveTo>
                    <a:pt x="1395" y="0"/>
                  </a:moveTo>
                  <a:cubicBezTo>
                    <a:pt x="1252" y="0"/>
                    <a:pt x="1109" y="69"/>
                    <a:pt x="1021" y="234"/>
                  </a:cubicBezTo>
                  <a:cubicBezTo>
                    <a:pt x="860" y="538"/>
                    <a:pt x="651" y="937"/>
                    <a:pt x="359" y="1128"/>
                  </a:cubicBezTo>
                  <a:cubicBezTo>
                    <a:pt x="0" y="1364"/>
                    <a:pt x="196" y="1857"/>
                    <a:pt x="549" y="1857"/>
                  </a:cubicBezTo>
                  <a:cubicBezTo>
                    <a:pt x="608" y="1857"/>
                    <a:pt x="670" y="1843"/>
                    <a:pt x="735" y="1813"/>
                  </a:cubicBezTo>
                  <a:lnTo>
                    <a:pt x="736" y="1813"/>
                  </a:lnTo>
                  <a:cubicBezTo>
                    <a:pt x="1236" y="1580"/>
                    <a:pt x="1572" y="1103"/>
                    <a:pt x="1809" y="624"/>
                  </a:cubicBezTo>
                  <a:cubicBezTo>
                    <a:pt x="1978" y="284"/>
                    <a:pt x="1686" y="0"/>
                    <a:pt x="139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28787" y="1914226"/>
              <a:ext cx="35175" cy="34408"/>
            </a:xfrm>
            <a:custGeom>
              <a:rect b="b" l="l" r="r" t="t"/>
              <a:pathLst>
                <a:path extrusionOk="0" h="1660" w="1697">
                  <a:moveTo>
                    <a:pt x="556" y="1"/>
                  </a:moveTo>
                  <a:cubicBezTo>
                    <a:pt x="280" y="1"/>
                    <a:pt x="0" y="304"/>
                    <a:pt x="172" y="630"/>
                  </a:cubicBezTo>
                  <a:cubicBezTo>
                    <a:pt x="349" y="968"/>
                    <a:pt x="660" y="1171"/>
                    <a:pt x="879" y="1472"/>
                  </a:cubicBezTo>
                  <a:cubicBezTo>
                    <a:pt x="974" y="1603"/>
                    <a:pt x="1100" y="1659"/>
                    <a:pt x="1220" y="1659"/>
                  </a:cubicBezTo>
                  <a:cubicBezTo>
                    <a:pt x="1471" y="1659"/>
                    <a:pt x="1696" y="1414"/>
                    <a:pt x="1563" y="1096"/>
                  </a:cubicBezTo>
                  <a:cubicBezTo>
                    <a:pt x="1408" y="724"/>
                    <a:pt x="1077" y="538"/>
                    <a:pt x="882" y="202"/>
                  </a:cubicBezTo>
                  <a:cubicBezTo>
                    <a:pt x="800" y="60"/>
                    <a:pt x="678" y="1"/>
                    <a:pt x="5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01082" y="1607774"/>
              <a:ext cx="503886" cy="476691"/>
            </a:xfrm>
            <a:custGeom>
              <a:rect b="b" l="l" r="r" t="t"/>
              <a:pathLst>
                <a:path extrusionOk="0" h="22998" w="24310">
                  <a:moveTo>
                    <a:pt x="11597" y="1"/>
                  </a:moveTo>
                  <a:cubicBezTo>
                    <a:pt x="11108" y="1"/>
                    <a:pt x="11084" y="803"/>
                    <a:pt x="11568" y="887"/>
                  </a:cubicBezTo>
                  <a:cubicBezTo>
                    <a:pt x="13461" y="1221"/>
                    <a:pt x="15434" y="1390"/>
                    <a:pt x="17242" y="2084"/>
                  </a:cubicBezTo>
                  <a:cubicBezTo>
                    <a:pt x="20765" y="3436"/>
                    <a:pt x="22585" y="7005"/>
                    <a:pt x="22790" y="10722"/>
                  </a:cubicBezTo>
                  <a:cubicBezTo>
                    <a:pt x="23101" y="16345"/>
                    <a:pt x="18549" y="21221"/>
                    <a:pt x="12997" y="21869"/>
                  </a:cubicBezTo>
                  <a:cubicBezTo>
                    <a:pt x="12546" y="21921"/>
                    <a:pt x="12093" y="21947"/>
                    <a:pt x="11639" y="21947"/>
                  </a:cubicBezTo>
                  <a:cubicBezTo>
                    <a:pt x="7114" y="21947"/>
                    <a:pt x="2604" y="19356"/>
                    <a:pt x="1619" y="14706"/>
                  </a:cubicBezTo>
                  <a:cubicBezTo>
                    <a:pt x="973" y="11663"/>
                    <a:pt x="1311" y="8585"/>
                    <a:pt x="3141" y="6020"/>
                  </a:cubicBezTo>
                  <a:cubicBezTo>
                    <a:pt x="4787" y="3714"/>
                    <a:pt x="7529" y="1189"/>
                    <a:pt x="10472" y="813"/>
                  </a:cubicBezTo>
                  <a:cubicBezTo>
                    <a:pt x="10700" y="785"/>
                    <a:pt x="10664" y="457"/>
                    <a:pt x="10454" y="428"/>
                  </a:cubicBezTo>
                  <a:cubicBezTo>
                    <a:pt x="10258" y="400"/>
                    <a:pt x="10063" y="387"/>
                    <a:pt x="9867" y="387"/>
                  </a:cubicBezTo>
                  <a:cubicBezTo>
                    <a:pt x="7417" y="387"/>
                    <a:pt x="5044" y="2455"/>
                    <a:pt x="3446" y="4109"/>
                  </a:cubicBezTo>
                  <a:cubicBezTo>
                    <a:pt x="829" y="6820"/>
                    <a:pt x="1" y="9688"/>
                    <a:pt x="369" y="13402"/>
                  </a:cubicBezTo>
                  <a:cubicBezTo>
                    <a:pt x="958" y="19332"/>
                    <a:pt x="5855" y="22998"/>
                    <a:pt x="11617" y="22998"/>
                  </a:cubicBezTo>
                  <a:cubicBezTo>
                    <a:pt x="11893" y="22998"/>
                    <a:pt x="12171" y="22990"/>
                    <a:pt x="12451" y="22973"/>
                  </a:cubicBezTo>
                  <a:cubicBezTo>
                    <a:pt x="18435" y="22609"/>
                    <a:pt x="24309" y="17236"/>
                    <a:pt x="23491" y="11030"/>
                  </a:cubicBezTo>
                  <a:cubicBezTo>
                    <a:pt x="23107" y="8121"/>
                    <a:pt x="22596" y="4740"/>
                    <a:pt x="20297" y="2656"/>
                  </a:cubicBezTo>
                  <a:cubicBezTo>
                    <a:pt x="18010" y="581"/>
                    <a:pt x="14569" y="165"/>
                    <a:pt x="11622" y="2"/>
                  </a:cubicBezTo>
                  <a:cubicBezTo>
                    <a:pt x="11613" y="1"/>
                    <a:pt x="11605" y="1"/>
                    <a:pt x="11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67597" y="2156357"/>
              <a:ext cx="155746" cy="29516"/>
            </a:xfrm>
            <a:custGeom>
              <a:rect b="b" l="l" r="r" t="t"/>
              <a:pathLst>
                <a:path extrusionOk="0" h="1424" w="7514">
                  <a:moveTo>
                    <a:pt x="6293" y="0"/>
                  </a:moveTo>
                  <a:cubicBezTo>
                    <a:pt x="5542" y="0"/>
                    <a:pt x="4792" y="207"/>
                    <a:pt x="4051" y="331"/>
                  </a:cubicBezTo>
                  <a:cubicBezTo>
                    <a:pt x="2782" y="546"/>
                    <a:pt x="1500" y="451"/>
                    <a:pt x="234" y="661"/>
                  </a:cubicBezTo>
                  <a:cubicBezTo>
                    <a:pt x="17" y="695"/>
                    <a:pt x="1" y="1055"/>
                    <a:pt x="221" y="1100"/>
                  </a:cubicBezTo>
                  <a:lnTo>
                    <a:pt x="220" y="1101"/>
                  </a:lnTo>
                  <a:cubicBezTo>
                    <a:pt x="1265" y="1311"/>
                    <a:pt x="2358" y="1423"/>
                    <a:pt x="3452" y="1423"/>
                  </a:cubicBezTo>
                  <a:cubicBezTo>
                    <a:pt x="4634" y="1423"/>
                    <a:pt x="5816" y="1292"/>
                    <a:pt x="6939" y="1013"/>
                  </a:cubicBezTo>
                  <a:cubicBezTo>
                    <a:pt x="7450" y="884"/>
                    <a:pt x="7513" y="169"/>
                    <a:pt x="6946" y="60"/>
                  </a:cubicBezTo>
                  <a:cubicBezTo>
                    <a:pt x="6729" y="18"/>
                    <a:pt x="6511" y="0"/>
                    <a:pt x="629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573269" y="2091642"/>
              <a:ext cx="137030" cy="51777"/>
            </a:xfrm>
            <a:custGeom>
              <a:rect b="b" l="l" r="r" t="t"/>
              <a:pathLst>
                <a:path extrusionOk="0" h="2498" w="6611">
                  <a:moveTo>
                    <a:pt x="5979" y="0"/>
                  </a:moveTo>
                  <a:cubicBezTo>
                    <a:pt x="5816" y="0"/>
                    <a:pt x="5658" y="74"/>
                    <a:pt x="5558" y="236"/>
                  </a:cubicBezTo>
                  <a:lnTo>
                    <a:pt x="5558" y="236"/>
                  </a:lnTo>
                  <a:cubicBezTo>
                    <a:pt x="3776" y="838"/>
                    <a:pt x="2001" y="1375"/>
                    <a:pt x="237" y="2047"/>
                  </a:cubicBezTo>
                  <a:cubicBezTo>
                    <a:pt x="23" y="2129"/>
                    <a:pt x="0" y="2497"/>
                    <a:pt x="272" y="2497"/>
                  </a:cubicBezTo>
                  <a:cubicBezTo>
                    <a:pt x="275" y="2497"/>
                    <a:pt x="279" y="2497"/>
                    <a:pt x="282" y="2497"/>
                  </a:cubicBezTo>
                  <a:cubicBezTo>
                    <a:pt x="1342" y="2457"/>
                    <a:pt x="2172" y="2225"/>
                    <a:pt x="3194" y="1959"/>
                  </a:cubicBezTo>
                  <a:cubicBezTo>
                    <a:pt x="4189" y="1700"/>
                    <a:pt x="5206" y="1562"/>
                    <a:pt x="6195" y="1273"/>
                  </a:cubicBezTo>
                  <a:cubicBezTo>
                    <a:pt x="6461" y="1195"/>
                    <a:pt x="6603" y="940"/>
                    <a:pt x="6609" y="678"/>
                  </a:cubicBezTo>
                  <a:cubicBezTo>
                    <a:pt x="6611" y="588"/>
                    <a:pt x="6578" y="494"/>
                    <a:pt x="6548" y="411"/>
                  </a:cubicBezTo>
                  <a:cubicBezTo>
                    <a:pt x="6454" y="152"/>
                    <a:pt x="6212" y="0"/>
                    <a:pt x="597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630788" y="1981117"/>
              <a:ext cx="76111" cy="132946"/>
            </a:xfrm>
            <a:custGeom>
              <a:rect b="b" l="l" r="r" t="t"/>
              <a:pathLst>
                <a:path extrusionOk="0" h="6414" w="3672">
                  <a:moveTo>
                    <a:pt x="479" y="0"/>
                  </a:moveTo>
                  <a:cubicBezTo>
                    <a:pt x="204" y="0"/>
                    <a:pt x="1" y="370"/>
                    <a:pt x="271" y="563"/>
                  </a:cubicBezTo>
                  <a:cubicBezTo>
                    <a:pt x="1030" y="1106"/>
                    <a:pt x="1134" y="2365"/>
                    <a:pt x="1421" y="3187"/>
                  </a:cubicBezTo>
                  <a:cubicBezTo>
                    <a:pt x="1741" y="4103"/>
                    <a:pt x="2425" y="4871"/>
                    <a:pt x="2499" y="5872"/>
                  </a:cubicBezTo>
                  <a:cubicBezTo>
                    <a:pt x="2526" y="6234"/>
                    <a:pt x="2822" y="6413"/>
                    <a:pt x="3106" y="6413"/>
                  </a:cubicBezTo>
                  <a:cubicBezTo>
                    <a:pt x="3395" y="6413"/>
                    <a:pt x="3671" y="6227"/>
                    <a:pt x="3638" y="5860"/>
                  </a:cubicBezTo>
                  <a:cubicBezTo>
                    <a:pt x="3523" y="4600"/>
                    <a:pt x="2747" y="3639"/>
                    <a:pt x="2313" y="2487"/>
                  </a:cubicBezTo>
                  <a:cubicBezTo>
                    <a:pt x="1959" y="1545"/>
                    <a:pt x="1625" y="406"/>
                    <a:pt x="590" y="21"/>
                  </a:cubicBezTo>
                  <a:cubicBezTo>
                    <a:pt x="552" y="7"/>
                    <a:pt x="515" y="0"/>
                    <a:pt x="47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64074" y="2034887"/>
              <a:ext cx="56379" cy="147683"/>
            </a:xfrm>
            <a:custGeom>
              <a:rect b="b" l="l" r="r" t="t"/>
              <a:pathLst>
                <a:path extrusionOk="0" h="7125" w="2720">
                  <a:moveTo>
                    <a:pt x="2010" y="1"/>
                  </a:moveTo>
                  <a:cubicBezTo>
                    <a:pt x="1910" y="1"/>
                    <a:pt x="1803" y="33"/>
                    <a:pt x="1698" y="106"/>
                  </a:cubicBezTo>
                  <a:cubicBezTo>
                    <a:pt x="809" y="731"/>
                    <a:pt x="505" y="2483"/>
                    <a:pt x="278" y="3475"/>
                  </a:cubicBezTo>
                  <a:cubicBezTo>
                    <a:pt x="205" y="3790"/>
                    <a:pt x="0" y="6734"/>
                    <a:pt x="334" y="6734"/>
                  </a:cubicBezTo>
                  <a:cubicBezTo>
                    <a:pt x="342" y="6734"/>
                    <a:pt x="351" y="6733"/>
                    <a:pt x="359" y="6729"/>
                  </a:cubicBezTo>
                  <a:lnTo>
                    <a:pt x="359" y="6729"/>
                  </a:lnTo>
                  <a:cubicBezTo>
                    <a:pt x="130" y="6821"/>
                    <a:pt x="271" y="7125"/>
                    <a:pt x="477" y="7125"/>
                  </a:cubicBezTo>
                  <a:cubicBezTo>
                    <a:pt x="484" y="7125"/>
                    <a:pt x="492" y="7124"/>
                    <a:pt x="500" y="7124"/>
                  </a:cubicBezTo>
                  <a:lnTo>
                    <a:pt x="500" y="7123"/>
                  </a:lnTo>
                  <a:cubicBezTo>
                    <a:pt x="1185" y="7049"/>
                    <a:pt x="813" y="5799"/>
                    <a:pt x="842" y="5440"/>
                  </a:cubicBezTo>
                  <a:cubicBezTo>
                    <a:pt x="913" y="4567"/>
                    <a:pt x="1121" y="3723"/>
                    <a:pt x="1422" y="2901"/>
                  </a:cubicBezTo>
                  <a:cubicBezTo>
                    <a:pt x="1641" y="2306"/>
                    <a:pt x="1874" y="1322"/>
                    <a:pt x="2339" y="884"/>
                  </a:cubicBezTo>
                  <a:cubicBezTo>
                    <a:pt x="2720" y="526"/>
                    <a:pt x="2418" y="1"/>
                    <a:pt x="20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402493" y="2067576"/>
              <a:ext cx="29972" cy="111866"/>
            </a:xfrm>
            <a:custGeom>
              <a:rect b="b" l="l" r="r" t="t"/>
              <a:pathLst>
                <a:path extrusionOk="0" h="5397" w="1446">
                  <a:moveTo>
                    <a:pt x="802" y="1"/>
                  </a:moveTo>
                  <a:cubicBezTo>
                    <a:pt x="569" y="1"/>
                    <a:pt x="308" y="181"/>
                    <a:pt x="245" y="415"/>
                  </a:cubicBezTo>
                  <a:cubicBezTo>
                    <a:pt x="0" y="1324"/>
                    <a:pt x="126" y="2530"/>
                    <a:pt x="196" y="3468"/>
                  </a:cubicBezTo>
                  <a:cubicBezTo>
                    <a:pt x="215" y="3728"/>
                    <a:pt x="534" y="4853"/>
                    <a:pt x="397" y="5004"/>
                  </a:cubicBezTo>
                  <a:cubicBezTo>
                    <a:pt x="271" y="5144"/>
                    <a:pt x="375" y="5397"/>
                    <a:pt x="539" y="5397"/>
                  </a:cubicBezTo>
                  <a:cubicBezTo>
                    <a:pt x="574" y="5397"/>
                    <a:pt x="611" y="5385"/>
                    <a:pt x="650" y="5359"/>
                  </a:cubicBezTo>
                  <a:cubicBezTo>
                    <a:pt x="1251" y="4949"/>
                    <a:pt x="1228" y="4331"/>
                    <a:pt x="1243" y="3659"/>
                  </a:cubicBezTo>
                  <a:cubicBezTo>
                    <a:pt x="1268" y="2576"/>
                    <a:pt x="1445" y="1350"/>
                    <a:pt x="1166" y="302"/>
                  </a:cubicBezTo>
                  <a:cubicBezTo>
                    <a:pt x="1109" y="87"/>
                    <a:pt x="962" y="1"/>
                    <a:pt x="8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516185" y="2060197"/>
              <a:ext cx="72235" cy="92631"/>
            </a:xfrm>
            <a:custGeom>
              <a:rect b="b" l="l" r="r" t="t"/>
              <a:pathLst>
                <a:path extrusionOk="0" h="4469" w="3485">
                  <a:moveTo>
                    <a:pt x="446" y="1"/>
                  </a:moveTo>
                  <a:cubicBezTo>
                    <a:pt x="173" y="1"/>
                    <a:pt x="1" y="363"/>
                    <a:pt x="247" y="566"/>
                  </a:cubicBezTo>
                  <a:lnTo>
                    <a:pt x="247" y="565"/>
                  </a:lnTo>
                  <a:cubicBezTo>
                    <a:pt x="789" y="1014"/>
                    <a:pt x="987" y="1871"/>
                    <a:pt x="1280" y="2483"/>
                  </a:cubicBezTo>
                  <a:cubicBezTo>
                    <a:pt x="1597" y="3142"/>
                    <a:pt x="2035" y="3873"/>
                    <a:pt x="2580" y="4362"/>
                  </a:cubicBezTo>
                  <a:cubicBezTo>
                    <a:pt x="2663" y="4437"/>
                    <a:pt x="2758" y="4469"/>
                    <a:pt x="2851" y="4469"/>
                  </a:cubicBezTo>
                  <a:cubicBezTo>
                    <a:pt x="3172" y="4469"/>
                    <a:pt x="3484" y="4090"/>
                    <a:pt x="3328" y="3764"/>
                  </a:cubicBezTo>
                  <a:cubicBezTo>
                    <a:pt x="2952" y="2979"/>
                    <a:pt x="2344" y="2297"/>
                    <a:pt x="1935" y="1516"/>
                  </a:cubicBezTo>
                  <a:cubicBezTo>
                    <a:pt x="1584" y="849"/>
                    <a:pt x="1300" y="306"/>
                    <a:pt x="567" y="24"/>
                  </a:cubicBezTo>
                  <a:cubicBezTo>
                    <a:pt x="525" y="8"/>
                    <a:pt x="484" y="1"/>
                    <a:pt x="4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134650" y="1591316"/>
              <a:ext cx="188993" cy="198445"/>
            </a:xfrm>
            <a:custGeom>
              <a:rect b="b" l="l" r="r" t="t"/>
              <a:pathLst>
                <a:path extrusionOk="0" h="9574" w="9118">
                  <a:moveTo>
                    <a:pt x="5468" y="1"/>
                  </a:moveTo>
                  <a:cubicBezTo>
                    <a:pt x="4517" y="1"/>
                    <a:pt x="3523" y="416"/>
                    <a:pt x="2657" y="1306"/>
                  </a:cubicBezTo>
                  <a:cubicBezTo>
                    <a:pt x="172" y="3862"/>
                    <a:pt x="0" y="8483"/>
                    <a:pt x="4032" y="9566"/>
                  </a:cubicBezTo>
                  <a:cubicBezTo>
                    <a:pt x="4052" y="9571"/>
                    <a:pt x="4072" y="9574"/>
                    <a:pt x="4090" y="9574"/>
                  </a:cubicBezTo>
                  <a:cubicBezTo>
                    <a:pt x="4272" y="9574"/>
                    <a:pt x="4353" y="9327"/>
                    <a:pt x="4163" y="9232"/>
                  </a:cubicBezTo>
                  <a:cubicBezTo>
                    <a:pt x="1807" y="8067"/>
                    <a:pt x="959" y="5271"/>
                    <a:pt x="2403" y="3054"/>
                  </a:cubicBezTo>
                  <a:cubicBezTo>
                    <a:pt x="3080" y="2013"/>
                    <a:pt x="4066" y="924"/>
                    <a:pt x="5326" y="924"/>
                  </a:cubicBezTo>
                  <a:cubicBezTo>
                    <a:pt x="5509" y="924"/>
                    <a:pt x="5697" y="946"/>
                    <a:pt x="5891" y="996"/>
                  </a:cubicBezTo>
                  <a:cubicBezTo>
                    <a:pt x="7124" y="1310"/>
                    <a:pt x="7388" y="2272"/>
                    <a:pt x="7947" y="3255"/>
                  </a:cubicBezTo>
                  <a:cubicBezTo>
                    <a:pt x="8053" y="3441"/>
                    <a:pt x="8237" y="3522"/>
                    <a:pt x="8421" y="3522"/>
                  </a:cubicBezTo>
                  <a:cubicBezTo>
                    <a:pt x="8767" y="3522"/>
                    <a:pt x="9118" y="3240"/>
                    <a:pt x="8979" y="2837"/>
                  </a:cubicBezTo>
                  <a:cubicBezTo>
                    <a:pt x="8354" y="1025"/>
                    <a:pt x="6963" y="1"/>
                    <a:pt x="54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432320" y="1524942"/>
              <a:ext cx="263903" cy="160928"/>
            </a:xfrm>
            <a:custGeom>
              <a:rect b="b" l="l" r="r" t="t"/>
              <a:pathLst>
                <a:path extrusionOk="0" h="7764" w="12732">
                  <a:moveTo>
                    <a:pt x="4587" y="0"/>
                  </a:moveTo>
                  <a:cubicBezTo>
                    <a:pt x="3663" y="0"/>
                    <a:pt x="2737" y="128"/>
                    <a:pt x="2039" y="441"/>
                  </a:cubicBezTo>
                  <a:cubicBezTo>
                    <a:pt x="1" y="1356"/>
                    <a:pt x="938" y="2850"/>
                    <a:pt x="185" y="4495"/>
                  </a:cubicBezTo>
                  <a:cubicBezTo>
                    <a:pt x="68" y="4751"/>
                    <a:pt x="277" y="4932"/>
                    <a:pt x="495" y="4932"/>
                  </a:cubicBezTo>
                  <a:cubicBezTo>
                    <a:pt x="592" y="4932"/>
                    <a:pt x="691" y="4896"/>
                    <a:pt x="764" y="4816"/>
                  </a:cubicBezTo>
                  <a:lnTo>
                    <a:pt x="765" y="4816"/>
                  </a:lnTo>
                  <a:cubicBezTo>
                    <a:pt x="1123" y="4423"/>
                    <a:pt x="1126" y="4154"/>
                    <a:pt x="1251" y="3650"/>
                  </a:cubicBezTo>
                  <a:cubicBezTo>
                    <a:pt x="1271" y="3420"/>
                    <a:pt x="1279" y="3188"/>
                    <a:pt x="1274" y="2958"/>
                  </a:cubicBezTo>
                  <a:lnTo>
                    <a:pt x="2967" y="1136"/>
                  </a:lnTo>
                  <a:cubicBezTo>
                    <a:pt x="3161" y="1055"/>
                    <a:pt x="3407" y="1029"/>
                    <a:pt x="3669" y="1029"/>
                  </a:cubicBezTo>
                  <a:cubicBezTo>
                    <a:pt x="4115" y="1029"/>
                    <a:pt x="4606" y="1105"/>
                    <a:pt x="4954" y="1118"/>
                  </a:cubicBezTo>
                  <a:cubicBezTo>
                    <a:pt x="8078" y="1236"/>
                    <a:pt x="11106" y="3721"/>
                    <a:pt x="9032" y="6942"/>
                  </a:cubicBezTo>
                  <a:cubicBezTo>
                    <a:pt x="8764" y="7359"/>
                    <a:pt x="9143" y="7763"/>
                    <a:pt x="9541" y="7763"/>
                  </a:cubicBezTo>
                  <a:cubicBezTo>
                    <a:pt x="9671" y="7763"/>
                    <a:pt x="9803" y="7720"/>
                    <a:pt x="9915" y="7619"/>
                  </a:cubicBezTo>
                  <a:cubicBezTo>
                    <a:pt x="12732" y="5095"/>
                    <a:pt x="9990" y="1077"/>
                    <a:pt x="7000" y="291"/>
                  </a:cubicBezTo>
                  <a:cubicBezTo>
                    <a:pt x="6323" y="113"/>
                    <a:pt x="5456" y="0"/>
                    <a:pt x="45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175069" y="1451605"/>
              <a:ext cx="393657" cy="169427"/>
            </a:xfrm>
            <a:custGeom>
              <a:rect b="b" l="l" r="r" t="t"/>
              <a:pathLst>
                <a:path extrusionOk="0" h="8174" w="18992">
                  <a:moveTo>
                    <a:pt x="12625" y="1"/>
                  </a:moveTo>
                  <a:cubicBezTo>
                    <a:pt x="10963" y="1"/>
                    <a:pt x="9157" y="401"/>
                    <a:pt x="7429" y="988"/>
                  </a:cubicBezTo>
                  <a:cubicBezTo>
                    <a:pt x="5324" y="1704"/>
                    <a:pt x="2428" y="2699"/>
                    <a:pt x="1198" y="4721"/>
                  </a:cubicBezTo>
                  <a:cubicBezTo>
                    <a:pt x="678" y="5578"/>
                    <a:pt x="1" y="7644"/>
                    <a:pt x="1213" y="8158"/>
                  </a:cubicBezTo>
                  <a:cubicBezTo>
                    <a:pt x="1237" y="8169"/>
                    <a:pt x="1261" y="8173"/>
                    <a:pt x="1283" y="8173"/>
                  </a:cubicBezTo>
                  <a:cubicBezTo>
                    <a:pt x="1442" y="8173"/>
                    <a:pt x="1541" y="7936"/>
                    <a:pt x="1387" y="7831"/>
                  </a:cubicBezTo>
                  <a:lnTo>
                    <a:pt x="1388" y="7830"/>
                  </a:lnTo>
                  <a:cubicBezTo>
                    <a:pt x="25" y="6897"/>
                    <a:pt x="2491" y="4056"/>
                    <a:pt x="2950" y="3726"/>
                  </a:cubicBezTo>
                  <a:cubicBezTo>
                    <a:pt x="4095" y="2902"/>
                    <a:pt x="5557" y="2342"/>
                    <a:pt x="6866" y="1857"/>
                  </a:cubicBezTo>
                  <a:cubicBezTo>
                    <a:pt x="8514" y="1247"/>
                    <a:pt x="10292" y="749"/>
                    <a:pt x="12067" y="749"/>
                  </a:cubicBezTo>
                  <a:cubicBezTo>
                    <a:pt x="12117" y="749"/>
                    <a:pt x="12167" y="749"/>
                    <a:pt x="12217" y="750"/>
                  </a:cubicBezTo>
                  <a:cubicBezTo>
                    <a:pt x="15458" y="802"/>
                    <a:pt x="16957" y="2464"/>
                    <a:pt x="17700" y="5428"/>
                  </a:cubicBezTo>
                  <a:cubicBezTo>
                    <a:pt x="17770" y="5703"/>
                    <a:pt x="18001" y="5823"/>
                    <a:pt x="18244" y="5823"/>
                  </a:cubicBezTo>
                  <a:cubicBezTo>
                    <a:pt x="18605" y="5823"/>
                    <a:pt x="18992" y="5558"/>
                    <a:pt x="18909" y="5142"/>
                  </a:cubicBezTo>
                  <a:cubicBezTo>
                    <a:pt x="18148" y="1299"/>
                    <a:pt x="15620" y="1"/>
                    <a:pt x="126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308265" y="1595751"/>
              <a:ext cx="160762" cy="61872"/>
            </a:xfrm>
            <a:custGeom>
              <a:rect b="b" l="l" r="r" t="t"/>
              <a:pathLst>
                <a:path extrusionOk="0" h="2985" w="7756">
                  <a:moveTo>
                    <a:pt x="4278" y="1"/>
                  </a:moveTo>
                  <a:cubicBezTo>
                    <a:pt x="3936" y="1"/>
                    <a:pt x="3577" y="37"/>
                    <a:pt x="3189" y="121"/>
                  </a:cubicBezTo>
                  <a:cubicBezTo>
                    <a:pt x="1975" y="383"/>
                    <a:pt x="331" y="1423"/>
                    <a:pt x="32" y="2697"/>
                  </a:cubicBezTo>
                  <a:cubicBezTo>
                    <a:pt x="0" y="2833"/>
                    <a:pt x="117" y="2985"/>
                    <a:pt x="244" y="2985"/>
                  </a:cubicBezTo>
                  <a:cubicBezTo>
                    <a:pt x="288" y="2985"/>
                    <a:pt x="334" y="2966"/>
                    <a:pt x="375" y="2921"/>
                  </a:cubicBezTo>
                  <a:cubicBezTo>
                    <a:pt x="1230" y="1991"/>
                    <a:pt x="2455" y="1073"/>
                    <a:pt x="3732" y="952"/>
                  </a:cubicBezTo>
                  <a:cubicBezTo>
                    <a:pt x="3987" y="928"/>
                    <a:pt x="4255" y="909"/>
                    <a:pt x="4525" y="909"/>
                  </a:cubicBezTo>
                  <a:cubicBezTo>
                    <a:pt x="4959" y="909"/>
                    <a:pt x="5395" y="960"/>
                    <a:pt x="5777" y="1130"/>
                  </a:cubicBezTo>
                  <a:cubicBezTo>
                    <a:pt x="6179" y="1309"/>
                    <a:pt x="6407" y="1593"/>
                    <a:pt x="6835" y="1695"/>
                  </a:cubicBezTo>
                  <a:cubicBezTo>
                    <a:pt x="6885" y="1708"/>
                    <a:pt x="6933" y="1713"/>
                    <a:pt x="6980" y="1713"/>
                  </a:cubicBezTo>
                  <a:cubicBezTo>
                    <a:pt x="7523" y="1713"/>
                    <a:pt x="7755" y="933"/>
                    <a:pt x="7168" y="709"/>
                  </a:cubicBezTo>
                  <a:cubicBezTo>
                    <a:pt x="6144" y="320"/>
                    <a:pt x="5284" y="1"/>
                    <a:pt x="427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26"/>
          <p:cNvSpPr/>
          <p:nvPr/>
        </p:nvSpPr>
        <p:spPr>
          <a:xfrm>
            <a:off x="1115850" y="224975"/>
            <a:ext cx="797100" cy="903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>
            <a:off x="7422350" y="217300"/>
            <a:ext cx="797100" cy="903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6"/>
          <p:cNvSpPr txBox="1"/>
          <p:nvPr/>
        </p:nvSpPr>
        <p:spPr>
          <a:xfrm>
            <a:off x="1105225" y="-44325"/>
            <a:ext cx="797100" cy="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clock</a:t>
            </a:r>
            <a:endParaRPr sz="10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1" name="Google Shape;731;p26"/>
          <p:cNvSpPr txBox="1"/>
          <p:nvPr/>
        </p:nvSpPr>
        <p:spPr>
          <a:xfrm>
            <a:off x="7417700" y="-103525"/>
            <a:ext cx="733200" cy="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apple</a:t>
            </a:r>
            <a:endParaRPr sz="1200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2" name="Google Shape;732;p26"/>
          <p:cNvSpPr txBox="1"/>
          <p:nvPr/>
        </p:nvSpPr>
        <p:spPr>
          <a:xfrm>
            <a:off x="4429775" y="4466725"/>
            <a:ext cx="4306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Output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:- Bounding box, label, accuracy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7"/>
          <p:cNvSpPr txBox="1"/>
          <p:nvPr>
            <p:ph type="ctrTitle"/>
          </p:nvPr>
        </p:nvSpPr>
        <p:spPr>
          <a:xfrm>
            <a:off x="1932600" y="5200"/>
            <a:ext cx="5126400" cy="10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Quick, Draw!</a:t>
            </a:r>
            <a:br>
              <a:rPr lang="en"/>
            </a:br>
            <a:r>
              <a:rPr lang="en"/>
              <a:t>And CoCo in-sync</a:t>
            </a:r>
            <a:endParaRPr/>
          </a:p>
        </p:txBody>
      </p:sp>
      <p:sp>
        <p:nvSpPr>
          <p:cNvPr id="738" name="Google Shape;738;p27"/>
          <p:cNvSpPr/>
          <p:nvPr/>
        </p:nvSpPr>
        <p:spPr>
          <a:xfrm>
            <a:off x="4071598" y="1285462"/>
            <a:ext cx="1642662" cy="629506"/>
          </a:xfrm>
          <a:custGeom>
            <a:rect b="b" l="l" r="r" t="t"/>
            <a:pathLst>
              <a:path extrusionOk="0" h="80371" w="217932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7"/>
          <p:cNvSpPr txBox="1"/>
          <p:nvPr>
            <p:ph idx="4294967295" type="subTitle"/>
          </p:nvPr>
        </p:nvSpPr>
        <p:spPr>
          <a:xfrm>
            <a:off x="4144890" y="1350922"/>
            <a:ext cx="14940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Label from Quick, Draw! dataset</a:t>
            </a:r>
            <a:endParaRPr sz="1000"/>
          </a:p>
        </p:txBody>
      </p:sp>
      <p:sp>
        <p:nvSpPr>
          <p:cNvPr id="740" name="Google Shape;740;p27"/>
          <p:cNvSpPr/>
          <p:nvPr/>
        </p:nvSpPr>
        <p:spPr>
          <a:xfrm rot="1665334">
            <a:off x="5810893" y="1546563"/>
            <a:ext cx="694525" cy="322175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7"/>
          <p:cNvSpPr txBox="1"/>
          <p:nvPr/>
        </p:nvSpPr>
        <p:spPr>
          <a:xfrm>
            <a:off x="265675" y="1264625"/>
            <a:ext cx="31554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COCO and Quick, Draw! sometimes have different labels for same classes.</a:t>
            </a:r>
            <a:br>
              <a:rPr lang="en" sz="1700">
                <a:latin typeface="Comfortaa"/>
                <a:ea typeface="Comfortaa"/>
                <a:cs typeface="Comfortaa"/>
                <a:sym typeface="Comfortaa"/>
              </a:rPr>
            </a:b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Even though we used a smaller subset for the project, we need to make a mapping between the two dataset categories.</a:t>
            </a:r>
            <a:br>
              <a:rPr lang="en" sz="1700">
                <a:latin typeface="Comfortaa"/>
                <a:ea typeface="Comfortaa"/>
                <a:cs typeface="Comfortaa"/>
                <a:sym typeface="Comfortaa"/>
              </a:rPr>
            </a:br>
            <a:br>
              <a:rPr lang="en" sz="1700">
                <a:latin typeface="Comfortaa"/>
                <a:ea typeface="Comfortaa"/>
                <a:cs typeface="Comfortaa"/>
                <a:sym typeface="Comfortaa"/>
              </a:rPr>
            </a:b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*NLTK - Natural Language Toolkit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2" name="Google Shape;742;p27"/>
          <p:cNvSpPr/>
          <p:nvPr/>
        </p:nvSpPr>
        <p:spPr>
          <a:xfrm>
            <a:off x="6030900" y="2104600"/>
            <a:ext cx="1642662" cy="771763"/>
          </a:xfrm>
          <a:custGeom>
            <a:rect b="b" l="l" r="r" t="t"/>
            <a:pathLst>
              <a:path extrusionOk="0" h="80371" w="217932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7"/>
          <p:cNvSpPr txBox="1"/>
          <p:nvPr/>
        </p:nvSpPr>
        <p:spPr>
          <a:xfrm>
            <a:off x="6071675" y="2153675"/>
            <a:ext cx="1602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Finding the base word using synset [*NLTK]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4" name="Google Shape;744;p27"/>
          <p:cNvSpPr/>
          <p:nvPr/>
        </p:nvSpPr>
        <p:spPr>
          <a:xfrm flipH="1" rot="-2520515">
            <a:off x="5295947" y="2619463"/>
            <a:ext cx="594417" cy="279809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7"/>
          <p:cNvSpPr/>
          <p:nvPr/>
        </p:nvSpPr>
        <p:spPr>
          <a:xfrm>
            <a:off x="4034975" y="3062225"/>
            <a:ext cx="1493924" cy="1238115"/>
          </a:xfrm>
          <a:custGeom>
            <a:rect b="b" l="l" r="r" t="t"/>
            <a:pathLst>
              <a:path extrusionOk="0" h="80371" w="217932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7"/>
          <p:cNvSpPr txBox="1"/>
          <p:nvPr/>
        </p:nvSpPr>
        <p:spPr>
          <a:xfrm>
            <a:off x="4111300" y="3177500"/>
            <a:ext cx="16020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Using wordnet similarity to find the most similar word in COCO dataset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7" name="Google Shape;747;p27"/>
          <p:cNvSpPr/>
          <p:nvPr/>
        </p:nvSpPr>
        <p:spPr>
          <a:xfrm rot="1665334">
            <a:off x="5673943" y="3649988"/>
            <a:ext cx="694525" cy="322175"/>
          </a:xfrm>
          <a:custGeom>
            <a:rect b="b" l="l" r="r" t="t"/>
            <a:pathLst>
              <a:path extrusionOk="0" h="14519" w="44201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7"/>
          <p:cNvSpPr/>
          <p:nvPr/>
        </p:nvSpPr>
        <p:spPr>
          <a:xfrm>
            <a:off x="6403525" y="4042350"/>
            <a:ext cx="1642662" cy="771763"/>
          </a:xfrm>
          <a:custGeom>
            <a:rect b="b" l="l" r="r" t="t"/>
            <a:pathLst>
              <a:path extrusionOk="0" h="80371" w="217932">
                <a:moveTo>
                  <a:pt x="212766" y="4597"/>
                </a:moveTo>
                <a:lnTo>
                  <a:pt x="212766" y="4597"/>
                </a:lnTo>
                <a:cubicBezTo>
                  <a:pt x="209322" y="27657"/>
                  <a:pt x="210542" y="51884"/>
                  <a:pt x="210183" y="75184"/>
                </a:cubicBezTo>
                <a:cubicBezTo>
                  <a:pt x="204892" y="74597"/>
                  <a:pt x="199498" y="74402"/>
                  <a:pt x="194072" y="74402"/>
                </a:cubicBezTo>
                <a:cubicBezTo>
                  <a:pt x="183874" y="74402"/>
                  <a:pt x="173563" y="75091"/>
                  <a:pt x="163604" y="75162"/>
                </a:cubicBezTo>
                <a:cubicBezTo>
                  <a:pt x="146483" y="75304"/>
                  <a:pt x="129362" y="75413"/>
                  <a:pt x="112252" y="75609"/>
                </a:cubicBezTo>
                <a:cubicBezTo>
                  <a:pt x="77465" y="75990"/>
                  <a:pt x="42700" y="76557"/>
                  <a:pt x="7934" y="77309"/>
                </a:cubicBezTo>
                <a:cubicBezTo>
                  <a:pt x="7956" y="77243"/>
                  <a:pt x="7967" y="77178"/>
                  <a:pt x="7967" y="77102"/>
                </a:cubicBezTo>
                <a:cubicBezTo>
                  <a:pt x="7281" y="53856"/>
                  <a:pt x="6431" y="30153"/>
                  <a:pt x="4763" y="6929"/>
                </a:cubicBezTo>
                <a:lnTo>
                  <a:pt x="4763" y="6929"/>
                </a:lnTo>
                <a:cubicBezTo>
                  <a:pt x="11321" y="7723"/>
                  <a:pt x="18026" y="7953"/>
                  <a:pt x="24755" y="7953"/>
                </a:cubicBezTo>
                <a:cubicBezTo>
                  <a:pt x="33815" y="7953"/>
                  <a:pt x="42918" y="7536"/>
                  <a:pt x="51767" y="7518"/>
                </a:cubicBezTo>
                <a:cubicBezTo>
                  <a:pt x="69771" y="7463"/>
                  <a:pt x="87764" y="7245"/>
                  <a:pt x="105756" y="6995"/>
                </a:cubicBezTo>
                <a:cubicBezTo>
                  <a:pt x="141230" y="6515"/>
                  <a:pt x="177412" y="7572"/>
                  <a:pt x="212766" y="4597"/>
                </a:cubicBezTo>
                <a:close/>
                <a:moveTo>
                  <a:pt x="194929" y="0"/>
                </a:moveTo>
                <a:cubicBezTo>
                  <a:pt x="165245" y="0"/>
                  <a:pt x="135363" y="1864"/>
                  <a:pt x="105756" y="2287"/>
                </a:cubicBezTo>
                <a:cubicBezTo>
                  <a:pt x="87764" y="2548"/>
                  <a:pt x="69771" y="2701"/>
                  <a:pt x="51767" y="2897"/>
                </a:cubicBezTo>
                <a:cubicBezTo>
                  <a:pt x="50665" y="2908"/>
                  <a:pt x="49560" y="2913"/>
                  <a:pt x="48452" y="2913"/>
                </a:cubicBezTo>
                <a:cubicBezTo>
                  <a:pt x="41424" y="2913"/>
                  <a:pt x="34264" y="2714"/>
                  <a:pt x="27117" y="2714"/>
                </a:cubicBezTo>
                <a:cubicBezTo>
                  <a:pt x="19386" y="2714"/>
                  <a:pt x="11670" y="2947"/>
                  <a:pt x="4153" y="3921"/>
                </a:cubicBezTo>
                <a:cubicBezTo>
                  <a:pt x="4028" y="3852"/>
                  <a:pt x="3891" y="3819"/>
                  <a:pt x="3754" y="3819"/>
                </a:cubicBezTo>
                <a:cubicBezTo>
                  <a:pt x="3545" y="3819"/>
                  <a:pt x="3337" y="3896"/>
                  <a:pt x="3172" y="4041"/>
                </a:cubicBezTo>
                <a:cubicBezTo>
                  <a:pt x="2769" y="4096"/>
                  <a:pt x="2355" y="4128"/>
                  <a:pt x="1951" y="4183"/>
                </a:cubicBezTo>
                <a:cubicBezTo>
                  <a:pt x="753" y="4368"/>
                  <a:pt x="753" y="6417"/>
                  <a:pt x="1951" y="6591"/>
                </a:cubicBezTo>
                <a:cubicBezTo>
                  <a:pt x="2180" y="6635"/>
                  <a:pt x="2420" y="6646"/>
                  <a:pt x="2660" y="6679"/>
                </a:cubicBezTo>
                <a:cubicBezTo>
                  <a:pt x="1" y="29630"/>
                  <a:pt x="753" y="54902"/>
                  <a:pt x="4066" y="77636"/>
                </a:cubicBezTo>
                <a:cubicBezTo>
                  <a:pt x="4213" y="78616"/>
                  <a:pt x="5003" y="79058"/>
                  <a:pt x="5834" y="79058"/>
                </a:cubicBezTo>
                <a:cubicBezTo>
                  <a:pt x="5927" y="79058"/>
                  <a:pt x="6021" y="79053"/>
                  <a:pt x="6114" y="79042"/>
                </a:cubicBezTo>
                <a:cubicBezTo>
                  <a:pt x="6252" y="79561"/>
                  <a:pt x="6719" y="79925"/>
                  <a:pt x="7256" y="79925"/>
                </a:cubicBezTo>
                <a:cubicBezTo>
                  <a:pt x="7271" y="79925"/>
                  <a:pt x="7287" y="79925"/>
                  <a:pt x="7302" y="79924"/>
                </a:cubicBezTo>
                <a:cubicBezTo>
                  <a:pt x="33436" y="80152"/>
                  <a:pt x="59563" y="80271"/>
                  <a:pt x="85684" y="80271"/>
                </a:cubicBezTo>
                <a:cubicBezTo>
                  <a:pt x="94541" y="80271"/>
                  <a:pt x="103397" y="80257"/>
                  <a:pt x="112252" y="80230"/>
                </a:cubicBezTo>
                <a:cubicBezTo>
                  <a:pt x="129373" y="80186"/>
                  <a:pt x="146494" y="80066"/>
                  <a:pt x="163615" y="79968"/>
                </a:cubicBezTo>
                <a:cubicBezTo>
                  <a:pt x="164117" y="79965"/>
                  <a:pt x="164619" y="79964"/>
                  <a:pt x="165123" y="79964"/>
                </a:cubicBezTo>
                <a:cubicBezTo>
                  <a:pt x="173618" y="79964"/>
                  <a:pt x="182366" y="80370"/>
                  <a:pt x="191058" y="80370"/>
                </a:cubicBezTo>
                <a:cubicBezTo>
                  <a:pt x="198550" y="80370"/>
                  <a:pt x="206001" y="80068"/>
                  <a:pt x="213212" y="78944"/>
                </a:cubicBezTo>
                <a:cubicBezTo>
                  <a:pt x="214139" y="78802"/>
                  <a:pt x="214553" y="77854"/>
                  <a:pt x="214455" y="76982"/>
                </a:cubicBezTo>
                <a:cubicBezTo>
                  <a:pt x="214520" y="76818"/>
                  <a:pt x="214553" y="76644"/>
                  <a:pt x="214575" y="76470"/>
                </a:cubicBezTo>
                <a:cubicBezTo>
                  <a:pt x="215294" y="52581"/>
                  <a:pt x="217931" y="27744"/>
                  <a:pt x="215403" y="3954"/>
                </a:cubicBezTo>
                <a:cubicBezTo>
                  <a:pt x="215381" y="3856"/>
                  <a:pt x="215348" y="3758"/>
                  <a:pt x="215316" y="3671"/>
                </a:cubicBezTo>
                <a:cubicBezTo>
                  <a:pt x="216231" y="2439"/>
                  <a:pt x="215741" y="347"/>
                  <a:pt x="213725" y="281"/>
                </a:cubicBezTo>
                <a:cubicBezTo>
                  <a:pt x="207471" y="84"/>
                  <a:pt x="201204" y="0"/>
                  <a:pt x="19492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7"/>
          <p:cNvSpPr txBox="1"/>
          <p:nvPr/>
        </p:nvSpPr>
        <p:spPr>
          <a:xfrm>
            <a:off x="6444300" y="4091425"/>
            <a:ext cx="1602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Storing the mapping for later use in json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 txBox="1"/>
          <p:nvPr>
            <p:ph type="ctrTitle"/>
          </p:nvPr>
        </p:nvSpPr>
        <p:spPr>
          <a:xfrm>
            <a:off x="2008800" y="95650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Faster-rcnn</a:t>
            </a:r>
            <a:endParaRPr sz="3600"/>
          </a:p>
        </p:txBody>
      </p:sp>
      <p:sp>
        <p:nvSpPr>
          <p:cNvPr id="755" name="Google Shape;755;p28"/>
          <p:cNvSpPr txBox="1"/>
          <p:nvPr>
            <p:ph idx="1" type="subTitle"/>
          </p:nvPr>
        </p:nvSpPr>
        <p:spPr>
          <a:xfrm>
            <a:off x="350975" y="1172500"/>
            <a:ext cx="4335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Introduced in 2015 by </a:t>
            </a:r>
            <a:r>
              <a:rPr i="1" lang="en" sz="1700"/>
              <a:t>K He </a:t>
            </a:r>
            <a:r>
              <a:rPr i="1" lang="en" sz="1700"/>
              <a:t>et al</a:t>
            </a:r>
            <a:br>
              <a:rPr i="1" lang="en" sz="1700"/>
            </a:br>
            <a:endParaRPr i="1" sz="12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Image is passed and the network generates a convolution feature map.</a:t>
            </a:r>
            <a:br>
              <a:rPr lang="en" sz="1700"/>
            </a:br>
            <a:endParaRPr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feature map is passed to region proposal network which generates anchors.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Classification layer and the regression layers take as input the feature map and the generated anchors </a:t>
            </a:r>
            <a:endParaRPr sz="1700"/>
          </a:p>
        </p:txBody>
      </p:sp>
      <p:pic>
        <p:nvPicPr>
          <p:cNvPr id="756" name="Google Shape;7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325" y="1172500"/>
            <a:ext cx="3611897" cy="3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9"/>
          <p:cNvSpPr txBox="1"/>
          <p:nvPr>
            <p:ph type="ctrTitle"/>
          </p:nvPr>
        </p:nvSpPr>
        <p:spPr>
          <a:xfrm>
            <a:off x="2008800" y="127525"/>
            <a:ext cx="51264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</a:t>
            </a:r>
            <a:r>
              <a:rPr lang="en" sz="3600"/>
              <a:t>Faster-rcnn ?</a:t>
            </a:r>
            <a:endParaRPr sz="3600"/>
          </a:p>
        </p:txBody>
      </p:sp>
      <p:sp>
        <p:nvSpPr>
          <p:cNvPr id="762" name="Google Shape;762;p29"/>
          <p:cNvSpPr txBox="1"/>
          <p:nvPr>
            <p:ph idx="1" type="subTitle"/>
          </p:nvPr>
        </p:nvSpPr>
        <p:spPr>
          <a:xfrm>
            <a:off x="350975" y="1406300"/>
            <a:ext cx="41550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Faster-RCNN uses Region Proposal Network. </a:t>
            </a:r>
            <a:br>
              <a:rPr lang="en" sz="1700"/>
            </a:br>
            <a:endParaRPr sz="15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Among other algorithms which work on similar principle, Faster-RCNN has the best observed results.</a:t>
            </a:r>
            <a:br>
              <a:rPr lang="en" sz="1700"/>
            </a:b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Why not YOLO? YOLO has its share of struggle detecting small objects within an image.</a:t>
            </a:r>
            <a:endParaRPr sz="1700"/>
          </a:p>
        </p:txBody>
      </p:sp>
      <p:pic>
        <p:nvPicPr>
          <p:cNvPr id="763" name="Google Shape;7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325" y="1172500"/>
            <a:ext cx="3611897" cy="3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